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  <p:sldMasterId id="2147483671" r:id="rId3"/>
    <p:sldMasterId id="2147483681" r:id="rId4"/>
  </p:sldMasterIdLst>
  <p:notesMasterIdLst>
    <p:notesMasterId r:id="rId22"/>
  </p:notesMasterIdLst>
  <p:sldIdLst>
    <p:sldId id="311" r:id="rId5"/>
    <p:sldId id="312" r:id="rId6"/>
    <p:sldId id="313" r:id="rId7"/>
    <p:sldId id="307" r:id="rId8"/>
    <p:sldId id="321" r:id="rId9"/>
    <p:sldId id="318" r:id="rId10"/>
    <p:sldId id="290" r:id="rId11"/>
    <p:sldId id="322" r:id="rId12"/>
    <p:sldId id="319" r:id="rId13"/>
    <p:sldId id="323" r:id="rId14"/>
    <p:sldId id="320" r:id="rId15"/>
    <p:sldId id="324" r:id="rId16"/>
    <p:sldId id="325" r:id="rId17"/>
    <p:sldId id="326" r:id="rId18"/>
    <p:sldId id="327" r:id="rId19"/>
    <p:sldId id="329" r:id="rId20"/>
    <p:sldId id="316" r:id="rId21"/>
  </p:sldIdLst>
  <p:sldSz cx="8999538" cy="6840538"/>
  <p:notesSz cx="9866313" cy="6735763"/>
  <p:defaultTextStyle>
    <a:defPPr>
      <a:defRPr lang="en-US"/>
    </a:defPPr>
    <a:lvl1pPr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814" userDrawn="1">
          <p15:clr>
            <a:srgbClr val="A4A3A4"/>
          </p15:clr>
        </p15:guide>
        <p15:guide id="2" pos="281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33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814"/>
        <p:guide pos="28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0" y="512763"/>
            <a:ext cx="332105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86217" y="3199363"/>
            <a:ext cx="7891808" cy="303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4280513" cy="33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583730" y="0"/>
            <a:ext cx="4280513" cy="33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6398724"/>
            <a:ext cx="4280513" cy="33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5583730" y="6398724"/>
            <a:ext cx="4280513" cy="33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FDBF8C5-1720-4C88-A344-A20BCF134ECE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8625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74688" y="2125663"/>
            <a:ext cx="7650162" cy="1465262"/>
          </a:xfrm>
        </p:spPr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49375" y="3876675"/>
            <a:ext cx="6300788" cy="17478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/>
              <a:t>Klõpsake laadi muutmiseks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D978CB-D379-4D3E-AD51-C952ED221A75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1053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35814EE-1AFA-4908-9646-63BBFE75EF41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15903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04025" y="301625"/>
            <a:ext cx="1512168" cy="5980113"/>
          </a:xfrm>
        </p:spPr>
        <p:txBody>
          <a:bodyPr vert="eaVert"/>
          <a:lstStyle/>
          <a:p>
            <a:r>
              <a:rPr lang="et-EE" dirty="0"/>
              <a:t>Muutke tiitli laadi</a:t>
            </a:r>
            <a:endParaRPr lang="en-US" dirty="0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156771" cy="5980113"/>
          </a:xfrm>
        </p:spPr>
        <p:txBody>
          <a:bodyPr vert="eaVert"/>
          <a:lstStyle/>
          <a:p>
            <a:pPr lvl="0"/>
            <a:r>
              <a:rPr lang="et-EE" dirty="0"/>
              <a:t>Muutke teksti laade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  <a:endParaRPr lang="en-US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D245DB-0FEE-47BB-BA83-56F132CD4E85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14626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handatud 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8028979" cy="1260475"/>
          </a:xfrm>
        </p:spPr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34AFCCB4-A273-4296-A4AC-1277F36479C6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295536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 typeface="Times New Roman" panose="02020603050405020304" pitchFamily="18" charset="0"/>
              <a:buNone/>
            </a:pPr>
            <a:endParaRPr lang="en-US">
              <a:noFill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</a:t>
            </a:r>
            <a:r>
              <a:rPr lang="et-EE"/>
              <a:t>/ ametinimetus</a:t>
            </a:r>
            <a:br>
              <a:rPr lang="et-EE"/>
            </a:br>
            <a:br>
              <a:rPr lang="et-EE"/>
            </a:br>
            <a:r>
              <a:rPr lang="et-EE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277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4984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4851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1066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998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 typeface="Times New Roman" panose="02020603050405020304" pitchFamily="18" charset="0"/>
              <a:buNone/>
            </a:pPr>
            <a:endParaRPr lang="en-US">
              <a:noFill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5360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/ ametinimetus</a:t>
            </a:r>
            <a:br>
              <a:rPr lang="et-EE" dirty="0"/>
            </a:br>
            <a:br>
              <a:rPr lang="et-EE" dirty="0"/>
            </a:br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17" y="219688"/>
            <a:ext cx="3461947" cy="13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39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A077C1-AD36-437D-A357-83C0FB8CF36F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072318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6057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204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 typeface="Times New Roman" panose="02020603050405020304" pitchFamily="18" charset="0"/>
              <a:buNone/>
            </a:pPr>
            <a:endParaRPr lang="en-US">
              <a:noFill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</a:t>
            </a:r>
            <a:r>
              <a:rPr lang="et-EE"/>
              <a:t>/ ametinimetus</a:t>
            </a:r>
            <a:br>
              <a:rPr lang="et-EE"/>
            </a:br>
            <a:br>
              <a:rPr lang="et-EE"/>
            </a:br>
            <a:r>
              <a:rPr lang="et-EE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95744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20075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9388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62863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797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 typeface="Times New Roman" panose="02020603050405020304" pitchFamily="18" charset="0"/>
              <a:buNone/>
            </a:pPr>
            <a:endParaRPr lang="en-US">
              <a:noFill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8482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/ ametinimetus</a:t>
            </a:r>
            <a:br>
              <a:rPr lang="et-EE" dirty="0"/>
            </a:br>
            <a:br>
              <a:rPr lang="et-EE" dirty="0"/>
            </a:br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17" y="219688"/>
            <a:ext cx="3461947" cy="13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58982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27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11200" y="4395788"/>
            <a:ext cx="76485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11200" y="2898775"/>
            <a:ext cx="76485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0F7983-E769-422E-A410-E8E4EE53C2A1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548443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93765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74688" y="2125663"/>
            <a:ext cx="7650162" cy="1465262"/>
          </a:xfrm>
        </p:spPr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49403" y="3876675"/>
            <a:ext cx="6300788" cy="1747838"/>
          </a:xfrm>
        </p:spPr>
        <p:txBody>
          <a:bodyPr/>
          <a:lstStyle>
            <a:lvl1pPr marL="0" indent="0" algn="ctr">
              <a:buNone/>
              <a:defRPr/>
            </a:lvl1pPr>
            <a:lvl2pPr marL="453288" indent="0" algn="ctr">
              <a:buNone/>
              <a:defRPr/>
            </a:lvl2pPr>
            <a:lvl3pPr marL="906584" indent="0" algn="ctr">
              <a:buNone/>
              <a:defRPr/>
            </a:lvl3pPr>
            <a:lvl4pPr marL="1359871" indent="0" algn="ctr">
              <a:buNone/>
              <a:defRPr/>
            </a:lvl4pPr>
            <a:lvl5pPr marL="1813163" indent="0" algn="ctr">
              <a:buNone/>
              <a:defRPr/>
            </a:lvl5pPr>
            <a:lvl6pPr marL="2266453" indent="0" algn="ctr">
              <a:buNone/>
              <a:defRPr/>
            </a:lvl6pPr>
            <a:lvl7pPr marL="2719745" indent="0" algn="ctr">
              <a:buNone/>
              <a:defRPr/>
            </a:lvl7pPr>
            <a:lvl8pPr marL="3173036" indent="0" algn="ctr">
              <a:buNone/>
              <a:defRPr/>
            </a:lvl8pPr>
            <a:lvl9pPr marL="3626327" indent="0" algn="ctr">
              <a:buNone/>
              <a:defRPr/>
            </a:lvl9pPr>
          </a:lstStyle>
          <a:p>
            <a:r>
              <a:rPr lang="et-EE"/>
              <a:t>Klõpsake laadi muutmiseks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D978CB-D379-4D3E-AD51-C952ED221A75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3730642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3288" indent="-453288">
              <a:buFont typeface="Arial" panose="020B0604020202020204" pitchFamily="34" charset="0"/>
              <a:buChar char="•"/>
              <a:defRPr/>
            </a:lvl1pPr>
            <a:lvl2pPr marL="906584" indent="-453288">
              <a:buFont typeface="Wingdings" panose="05000000000000000000" pitchFamily="2" charset="2"/>
              <a:buChar char="Ø"/>
              <a:defRPr/>
            </a:lvl2pPr>
            <a:lvl3pPr marL="1246546" indent="-339967">
              <a:buFont typeface="Wingdings" panose="05000000000000000000" pitchFamily="2" charset="2"/>
              <a:buChar char="ü"/>
              <a:defRPr/>
            </a:lvl3pPr>
            <a:lvl4pPr marL="1699840" indent="-339967">
              <a:buFont typeface="Arial" panose="020B0604020202020204" pitchFamily="34" charset="0"/>
              <a:buChar char="•"/>
              <a:defRPr/>
            </a:lvl4pPr>
            <a:lvl5pPr marL="2153132" indent="-339967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t-EE" dirty="0"/>
              <a:t>Muutke teksti laade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  <a:endParaRPr lang="en-US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A077C1-AD36-437D-A357-83C0FB8CF36F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775890134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11228" y="4395788"/>
            <a:ext cx="7648575" cy="1358900"/>
          </a:xfrm>
        </p:spPr>
        <p:txBody>
          <a:bodyPr anchor="t"/>
          <a:lstStyle>
            <a:lvl1pPr algn="l">
              <a:defRPr sz="3937" b="1" cap="all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11228" y="2898803"/>
            <a:ext cx="7648575" cy="1497013"/>
          </a:xfrm>
        </p:spPr>
        <p:txBody>
          <a:bodyPr anchor="b"/>
          <a:lstStyle>
            <a:lvl1pPr marL="0" indent="0">
              <a:buNone/>
              <a:defRPr sz="1968"/>
            </a:lvl1pPr>
            <a:lvl2pPr marL="453288" indent="0">
              <a:buNone/>
              <a:defRPr sz="1772"/>
            </a:lvl2pPr>
            <a:lvl3pPr marL="906584" indent="0">
              <a:buNone/>
              <a:defRPr sz="1575"/>
            </a:lvl3pPr>
            <a:lvl4pPr marL="1359871" indent="0">
              <a:buNone/>
              <a:defRPr sz="1378"/>
            </a:lvl4pPr>
            <a:lvl5pPr marL="1813163" indent="0">
              <a:buNone/>
              <a:defRPr sz="1378"/>
            </a:lvl5pPr>
            <a:lvl6pPr marL="2266453" indent="0">
              <a:buNone/>
              <a:defRPr sz="1378"/>
            </a:lvl6pPr>
            <a:lvl7pPr marL="2719745" indent="0">
              <a:buNone/>
              <a:defRPr sz="1378"/>
            </a:lvl7pPr>
            <a:lvl8pPr marL="3173036" indent="0">
              <a:buNone/>
              <a:defRPr sz="1378"/>
            </a:lvl8pPr>
            <a:lvl9pPr marL="3626327" indent="0">
              <a:buNone/>
              <a:defRPr sz="1378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0F7983-E769-422E-A410-E8E4EE53C2A1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934211236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64" y="1768482"/>
            <a:ext cx="3924523" cy="4513263"/>
          </a:xfrm>
        </p:spPr>
        <p:txBody>
          <a:bodyPr/>
          <a:lstStyle>
            <a:lvl1pPr marL="453288" indent="-453288">
              <a:buFont typeface="Arial" panose="020B0604020202020204" pitchFamily="34" charset="0"/>
              <a:buChar char="•"/>
              <a:defRPr sz="2756"/>
            </a:lvl1pPr>
            <a:lvl2pPr marL="793258" indent="-339967">
              <a:buFont typeface="Wingdings" panose="05000000000000000000" pitchFamily="2" charset="2"/>
              <a:buChar char="Ø"/>
              <a:defRPr sz="2362"/>
            </a:lvl2pPr>
            <a:lvl3pPr marL="1246546" indent="-339967">
              <a:buFont typeface="Wingdings" panose="05000000000000000000" pitchFamily="2" charset="2"/>
              <a:buChar char="ü"/>
              <a:defRPr sz="1968"/>
            </a:lvl3pPr>
            <a:lvl4pPr marL="1643179" indent="-283308">
              <a:buFont typeface="Arial" panose="020B0604020202020204" pitchFamily="34" charset="0"/>
              <a:buChar char="•"/>
              <a:defRPr sz="1772"/>
            </a:lvl4pPr>
            <a:lvl5pPr marL="2096469" indent="-283308">
              <a:buFont typeface="Arial" panose="020B0604020202020204" pitchFamily="34" charset="0"/>
              <a:buChar char="•"/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t-EE" dirty="0"/>
              <a:t>Muutke teksti laade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  <a:endParaRPr lang="en-US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499797" y="1764113"/>
            <a:ext cx="4032449" cy="4513263"/>
          </a:xfrm>
        </p:spPr>
        <p:txBody>
          <a:bodyPr/>
          <a:lstStyle>
            <a:lvl1pPr marL="453288" indent="-453288">
              <a:buFont typeface="Arial" panose="020B0604020202020204" pitchFamily="34" charset="0"/>
              <a:buChar char="•"/>
              <a:defRPr sz="2756"/>
            </a:lvl1pPr>
            <a:lvl2pPr marL="793258" indent="-339967">
              <a:buFont typeface="Wingdings" panose="05000000000000000000" pitchFamily="2" charset="2"/>
              <a:buChar char="Ø"/>
              <a:defRPr sz="2362"/>
            </a:lvl2pPr>
            <a:lvl3pPr marL="1246546" indent="-339967">
              <a:buFont typeface="Wingdings" panose="05000000000000000000" pitchFamily="2" charset="2"/>
              <a:buChar char="ü"/>
              <a:defRPr sz="1968"/>
            </a:lvl3pPr>
            <a:lvl4pPr marL="1643179" indent="-283308">
              <a:buFont typeface="Arial" panose="020B0604020202020204" pitchFamily="34" charset="0"/>
              <a:buChar char="•"/>
              <a:defRPr sz="1772"/>
            </a:lvl4pPr>
            <a:lvl5pPr marL="2096469" indent="-283308">
              <a:buFont typeface="Arial" panose="020B0604020202020204" pitchFamily="34" charset="0"/>
              <a:buChar char="•"/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t-EE" dirty="0"/>
              <a:t>Muutke teksti laade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  <a:endParaRPr lang="en-US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F7FBC1-1E05-4772-BBF8-2E691503A362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166477407"/>
      </p:ext>
    </p:extLst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91" y="274666"/>
            <a:ext cx="8101012" cy="1139825"/>
          </a:xfrm>
        </p:spPr>
        <p:txBody>
          <a:bodyPr>
            <a:normAutofit/>
          </a:bodyPr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t-EE" dirty="0"/>
              <a:t>Muutke tiitli laadi</a:t>
            </a:r>
            <a:endParaRPr lang="en-US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49291" y="1531938"/>
            <a:ext cx="3976687" cy="638175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53288" indent="0">
              <a:buNone/>
              <a:defRPr sz="1968" b="1"/>
            </a:lvl2pPr>
            <a:lvl3pPr marL="906584" indent="0">
              <a:buNone/>
              <a:defRPr sz="1772" b="1"/>
            </a:lvl3pPr>
            <a:lvl4pPr marL="1359871" indent="0">
              <a:buNone/>
              <a:defRPr sz="1575" b="1"/>
            </a:lvl4pPr>
            <a:lvl5pPr marL="1813163" indent="0">
              <a:buNone/>
              <a:defRPr sz="1575" b="1"/>
            </a:lvl5pPr>
            <a:lvl6pPr marL="2266453" indent="0">
              <a:buNone/>
              <a:defRPr sz="1575" b="1"/>
            </a:lvl6pPr>
            <a:lvl7pPr marL="2719745" indent="0">
              <a:buNone/>
              <a:defRPr sz="1575" b="1"/>
            </a:lvl7pPr>
            <a:lvl8pPr marL="3173036" indent="0">
              <a:buNone/>
              <a:defRPr sz="1575" b="1"/>
            </a:lvl8pPr>
            <a:lvl9pPr marL="3626327" indent="0">
              <a:buNone/>
              <a:defRPr sz="1575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49291" y="2170141"/>
            <a:ext cx="3976687" cy="3940175"/>
          </a:xfrm>
        </p:spPr>
        <p:txBody>
          <a:bodyPr>
            <a:normAutofit/>
          </a:bodyPr>
          <a:lstStyle>
            <a:lvl1pPr>
              <a:defRPr sz="2362"/>
            </a:lvl1pPr>
            <a:lvl2pPr>
              <a:defRPr sz="1968"/>
            </a:lvl2pPr>
            <a:lvl3pPr>
              <a:defRPr sz="1772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t-EE" dirty="0"/>
              <a:t>Muutke teksti laade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  <a:endParaRPr lang="en-US" dirty="0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572028" y="1531938"/>
            <a:ext cx="3978275" cy="638175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53288" indent="0">
              <a:buNone/>
              <a:defRPr sz="1968" b="1"/>
            </a:lvl2pPr>
            <a:lvl3pPr marL="906584" indent="0">
              <a:buNone/>
              <a:defRPr sz="1772" b="1"/>
            </a:lvl3pPr>
            <a:lvl4pPr marL="1359871" indent="0">
              <a:buNone/>
              <a:defRPr sz="1575" b="1"/>
            </a:lvl4pPr>
            <a:lvl5pPr marL="1813163" indent="0">
              <a:buNone/>
              <a:defRPr sz="1575" b="1"/>
            </a:lvl5pPr>
            <a:lvl6pPr marL="2266453" indent="0">
              <a:buNone/>
              <a:defRPr sz="1575" b="1"/>
            </a:lvl6pPr>
            <a:lvl7pPr marL="2719745" indent="0">
              <a:buNone/>
              <a:defRPr sz="1575" b="1"/>
            </a:lvl7pPr>
            <a:lvl8pPr marL="3173036" indent="0">
              <a:buNone/>
              <a:defRPr sz="1575" b="1"/>
            </a:lvl8pPr>
            <a:lvl9pPr marL="3626327" indent="0">
              <a:buNone/>
              <a:defRPr sz="1575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572028" y="2170141"/>
            <a:ext cx="3978275" cy="3940175"/>
          </a:xfrm>
        </p:spPr>
        <p:txBody>
          <a:bodyPr>
            <a:normAutofit/>
          </a:bodyPr>
          <a:lstStyle>
            <a:lvl1pPr>
              <a:defRPr sz="2362"/>
            </a:lvl1pPr>
            <a:lvl2pPr>
              <a:defRPr sz="1968"/>
            </a:lvl2pPr>
            <a:lvl3pPr>
              <a:defRPr sz="1772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9" name="Slaidinumbri kohatäid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207F9B2-E259-476C-AC0C-02CEB89CBB7C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428133660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4617E69-1F1E-437C-A16C-6A9C5A41203A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7464330"/>
      </p:ext>
    </p:extLst>
  </p:cSld>
  <p:clrMapOvr>
    <a:masterClrMapping/>
  </p:clrMapOvr>
  <p:transition spd="slow">
    <p:push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F86B7C-9D50-4D36-8093-D7E281ACD0B0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272522110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63" y="273078"/>
            <a:ext cx="2962275" cy="1158875"/>
          </a:xfrm>
        </p:spPr>
        <p:txBody>
          <a:bodyPr anchor="b"/>
          <a:lstStyle>
            <a:lvl1pPr algn="l">
              <a:defRPr sz="1968" b="1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17928" y="273071"/>
            <a:ext cx="5032375" cy="5837238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49263" y="1431953"/>
            <a:ext cx="2962275" cy="4678363"/>
          </a:xfrm>
        </p:spPr>
        <p:txBody>
          <a:bodyPr/>
          <a:lstStyle>
            <a:lvl1pPr marL="0" indent="0">
              <a:buNone/>
              <a:defRPr sz="1378"/>
            </a:lvl1pPr>
            <a:lvl2pPr marL="453288" indent="0">
              <a:buNone/>
              <a:defRPr sz="1181"/>
            </a:lvl2pPr>
            <a:lvl3pPr marL="906584" indent="0">
              <a:buNone/>
              <a:defRPr sz="984"/>
            </a:lvl3pPr>
            <a:lvl4pPr marL="1359871" indent="0">
              <a:buNone/>
              <a:defRPr sz="886"/>
            </a:lvl4pPr>
            <a:lvl5pPr marL="1813163" indent="0">
              <a:buNone/>
              <a:defRPr sz="886"/>
            </a:lvl5pPr>
            <a:lvl6pPr marL="2266453" indent="0">
              <a:buNone/>
              <a:defRPr sz="886"/>
            </a:lvl6pPr>
            <a:lvl7pPr marL="2719745" indent="0">
              <a:buNone/>
              <a:defRPr sz="886"/>
            </a:lvl7pPr>
            <a:lvl8pPr marL="3173036" indent="0">
              <a:buNone/>
              <a:defRPr sz="886"/>
            </a:lvl8pPr>
            <a:lvl9pPr marL="3626327" indent="0">
              <a:buNone/>
              <a:defRPr sz="886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DCDA69-4B48-4392-8E4E-3225A37EFC46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092464021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63741" y="4787900"/>
            <a:ext cx="5400675" cy="565150"/>
          </a:xfrm>
        </p:spPr>
        <p:txBody>
          <a:bodyPr anchor="b"/>
          <a:lstStyle>
            <a:lvl1pPr algn="l">
              <a:defRPr sz="1968" b="1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63741" y="611216"/>
            <a:ext cx="5400675" cy="4103687"/>
          </a:xfrm>
        </p:spPr>
        <p:txBody>
          <a:bodyPr/>
          <a:lstStyle>
            <a:lvl1pPr marL="0" indent="0">
              <a:buNone/>
              <a:defRPr sz="3149"/>
            </a:lvl1pPr>
            <a:lvl2pPr marL="453288" indent="0">
              <a:buNone/>
              <a:defRPr sz="2756"/>
            </a:lvl2pPr>
            <a:lvl3pPr marL="906584" indent="0">
              <a:buNone/>
              <a:defRPr sz="2362"/>
            </a:lvl3pPr>
            <a:lvl4pPr marL="1359871" indent="0">
              <a:buNone/>
              <a:defRPr sz="1968"/>
            </a:lvl4pPr>
            <a:lvl5pPr marL="1813163" indent="0">
              <a:buNone/>
              <a:defRPr sz="1968"/>
            </a:lvl5pPr>
            <a:lvl6pPr marL="2266453" indent="0">
              <a:buNone/>
              <a:defRPr sz="1968"/>
            </a:lvl6pPr>
            <a:lvl7pPr marL="2719745" indent="0">
              <a:buNone/>
              <a:defRPr sz="1968"/>
            </a:lvl7pPr>
            <a:lvl8pPr marL="3173036" indent="0">
              <a:buNone/>
              <a:defRPr sz="1968"/>
            </a:lvl8pPr>
            <a:lvl9pPr marL="3626327" indent="0">
              <a:buNone/>
              <a:defRPr sz="1968"/>
            </a:lvl9pPr>
          </a:lstStyle>
          <a:p>
            <a:r>
              <a:rPr lang="et-EE"/>
              <a:t>Pildi lisamiseks klõpsake ikooni</a:t>
            </a:r>
            <a:endParaRPr lang="en-US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63741" y="5353050"/>
            <a:ext cx="5400675" cy="803275"/>
          </a:xfrm>
        </p:spPr>
        <p:txBody>
          <a:bodyPr/>
          <a:lstStyle>
            <a:lvl1pPr marL="0" indent="0">
              <a:buNone/>
              <a:defRPr sz="1378"/>
            </a:lvl1pPr>
            <a:lvl2pPr marL="453288" indent="0">
              <a:buNone/>
              <a:defRPr sz="1181"/>
            </a:lvl2pPr>
            <a:lvl3pPr marL="906584" indent="0">
              <a:buNone/>
              <a:defRPr sz="984"/>
            </a:lvl3pPr>
            <a:lvl4pPr marL="1359871" indent="0">
              <a:buNone/>
              <a:defRPr sz="886"/>
            </a:lvl4pPr>
            <a:lvl5pPr marL="1813163" indent="0">
              <a:buNone/>
              <a:defRPr sz="886"/>
            </a:lvl5pPr>
            <a:lvl6pPr marL="2266453" indent="0">
              <a:buNone/>
              <a:defRPr sz="886"/>
            </a:lvl6pPr>
            <a:lvl7pPr marL="2719745" indent="0">
              <a:buNone/>
              <a:defRPr sz="886"/>
            </a:lvl7pPr>
            <a:lvl8pPr marL="3173036" indent="0">
              <a:buNone/>
              <a:defRPr sz="886"/>
            </a:lvl8pPr>
            <a:lvl9pPr marL="3626327" indent="0">
              <a:buNone/>
              <a:defRPr sz="886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36B476-2438-4696-9EE1-164833E8593E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44608839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3924523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499769" y="1764085"/>
            <a:ext cx="4032449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F7FBC1-1E05-4772-BBF8-2E691503A362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1477093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35814EE-1AFA-4908-9646-63BBFE75EF41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10972812"/>
      </p:ext>
    </p:extLst>
  </p:cSld>
  <p:clrMapOvr>
    <a:masterClrMapping/>
  </p:clrMapOvr>
  <p:transition spd="slow">
    <p:push dir="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04025" y="301653"/>
            <a:ext cx="1512168" cy="5980113"/>
          </a:xfrm>
        </p:spPr>
        <p:txBody>
          <a:bodyPr vert="eaVert"/>
          <a:lstStyle/>
          <a:p>
            <a:r>
              <a:rPr lang="et-EE" dirty="0"/>
              <a:t>Muutke tiitli laadi</a:t>
            </a:r>
            <a:endParaRPr lang="en-US" dirty="0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51" y="301653"/>
            <a:ext cx="6156771" cy="5980113"/>
          </a:xfrm>
        </p:spPr>
        <p:txBody>
          <a:bodyPr vert="eaVert"/>
          <a:lstStyle/>
          <a:p>
            <a:pPr lvl="0"/>
            <a:r>
              <a:rPr lang="et-EE" dirty="0"/>
              <a:t>Muutke teksti laade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  <a:endParaRPr lang="en-US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D245DB-0FEE-47BB-BA83-56F132CD4E85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696278766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handatud 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3266" y="301653"/>
            <a:ext cx="8028979" cy="1260475"/>
          </a:xfrm>
        </p:spPr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0"/>
          </p:nvPr>
        </p:nvSpPr>
        <p:spPr>
          <a:xfrm>
            <a:off x="503266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idx="11"/>
          </p:nvPr>
        </p:nvSpPr>
        <p:spPr>
          <a:xfrm>
            <a:off x="344806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2"/>
          </p:nvPr>
        </p:nvSpPr>
        <p:spPr>
          <a:xfrm>
            <a:off x="7227916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34AFCCB4-A273-4296-A4AC-1277F36479C6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79556625"/>
      </p:ext>
    </p:extLst>
  </p:cSld>
  <p:clrMapOvr>
    <a:masterClrMapping/>
  </p:clrMapOvr>
  <p:transition spd="slow">
    <p:push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416" tIns="45205" rIns="90416" bIns="45205" numCol="1" rtlCol="0" anchor="t" anchorCtr="0" compatLnSpc="1">
            <a:prstTxWarp prst="textNoShape">
              <a:avLst/>
            </a:prstTxWarp>
          </a:bodyPr>
          <a:lstStyle/>
          <a:p>
            <a:pPr defTabSz="444219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>
              <a:noFill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54"/>
            <a:ext cx="7200000" cy="972269"/>
          </a:xfrm>
        </p:spPr>
        <p:txBody>
          <a:bodyPr tIns="86802" anchor="t" anchorCtr="0"/>
          <a:lstStyle>
            <a:lvl1pPr algn="l">
              <a:defRPr sz="5708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347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559" b="0">
                <a:solidFill>
                  <a:schemeClr val="bg1"/>
                </a:solidFill>
              </a:defRPr>
            </a:lvl1pPr>
            <a:lvl2pPr marL="452064" indent="0" algn="ctr">
              <a:buNone/>
              <a:defRPr sz="1968"/>
            </a:lvl2pPr>
            <a:lvl3pPr marL="904129" indent="0" algn="ctr">
              <a:buNone/>
              <a:defRPr sz="1772"/>
            </a:lvl3pPr>
            <a:lvl4pPr marL="1356197" indent="0" algn="ctr">
              <a:buNone/>
              <a:defRPr sz="1575"/>
            </a:lvl4pPr>
            <a:lvl5pPr marL="1808266" indent="0" algn="ctr">
              <a:buNone/>
              <a:defRPr sz="1575"/>
            </a:lvl5pPr>
            <a:lvl6pPr marL="2260330" indent="0" algn="ctr">
              <a:buNone/>
              <a:defRPr sz="1575"/>
            </a:lvl6pPr>
            <a:lvl7pPr marL="2712398" indent="0" algn="ctr">
              <a:buNone/>
              <a:defRPr sz="1575"/>
            </a:lvl7pPr>
            <a:lvl8pPr marL="3164464" indent="0" algn="ctr">
              <a:buNone/>
              <a:defRPr sz="1575"/>
            </a:lvl8pPr>
            <a:lvl9pPr marL="3616530" indent="0" algn="ctr">
              <a:buNone/>
              <a:defRPr sz="1575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45" y="218390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257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63" y="274638"/>
            <a:ext cx="8101012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49263" y="1531938"/>
            <a:ext cx="3976687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49263" y="2170113"/>
            <a:ext cx="3976687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572000" y="1531938"/>
            <a:ext cx="397827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572000" y="2170113"/>
            <a:ext cx="3978275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9" name="Slaidinumbri kohatäid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207F9B2-E259-476C-AC0C-02CEB89CBB7C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9513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4617E69-1F1E-437C-A16C-6A9C5A41203A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3759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F86B7C-9D50-4D36-8093-D7E281ACD0B0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51964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63" y="273050"/>
            <a:ext cx="2962275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17900" y="273050"/>
            <a:ext cx="5032375" cy="5837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49263" y="1431925"/>
            <a:ext cx="2962275" cy="4678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DCDA69-4B48-4392-8E4E-3225A37EFC46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2655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63713" y="4787900"/>
            <a:ext cx="5400675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63713" y="611188"/>
            <a:ext cx="5400675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63713" y="5353050"/>
            <a:ext cx="5400675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36B476-2438-4696-9EE1-164833E8593E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88960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795697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7956971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209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the outline text format</a:t>
            </a:r>
          </a:p>
          <a:p>
            <a:pPr lvl="1"/>
            <a:r>
              <a:rPr lang="en-US" altLang="en-US" dirty="0"/>
              <a:t>Second Outline Level</a:t>
            </a:r>
          </a:p>
          <a:p>
            <a:pPr lvl="2"/>
            <a:r>
              <a:rPr lang="en-US" altLang="en-US" dirty="0"/>
              <a:t>Third Outline Level</a:t>
            </a:r>
          </a:p>
          <a:p>
            <a:pPr lvl="3"/>
            <a:r>
              <a:rPr lang="en-US" altLang="en-US" dirty="0"/>
              <a:t>Fourth Outline Level</a:t>
            </a:r>
          </a:p>
          <a:p>
            <a:pPr lvl="4"/>
            <a:r>
              <a:rPr lang="en-US" altLang="en-US" dirty="0"/>
              <a:t>Fifth Outline Level</a:t>
            </a:r>
          </a:p>
          <a:p>
            <a:pPr lvl="4"/>
            <a:r>
              <a:rPr lang="en-US" altLang="en-US" dirty="0"/>
              <a:t>Sixth Outline Level</a:t>
            </a:r>
          </a:p>
          <a:p>
            <a:pPr lvl="4"/>
            <a:r>
              <a:rPr lang="en-US" altLang="en-US" dirty="0"/>
              <a:t>Seventh Outline Level</a:t>
            </a:r>
          </a:p>
          <a:p>
            <a:pPr lvl="4"/>
            <a:r>
              <a:rPr lang="en-US" altLang="en-US" dirty="0"/>
              <a:t>Eighth Outline Level</a:t>
            </a:r>
          </a:p>
          <a:p>
            <a:pPr lvl="4"/>
            <a:r>
              <a:rPr lang="en-US" altLang="en-US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04F49A80-4DB2-4386-B9CF-FA33CCF05769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2pPr>
      <a:lvl3pPr marL="11430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3pPr>
      <a:lvl4pPr marL="16002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4pPr>
      <a:lvl5pPr marL="20574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5pPr>
      <a:lvl6pPr marL="25146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6pPr>
      <a:lvl7pPr marL="29718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7pPr>
      <a:lvl8pPr marL="34290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8pPr>
      <a:lvl9pPr marL="38862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9pPr>
    </p:titleStyle>
    <p:bodyStyle>
      <a:lvl1pPr marL="342900" indent="-342900" algn="l" defTabSz="449263" rtl="0" eaLnBrk="1" fontAlgn="base" hangingPunct="1">
        <a:lnSpc>
          <a:spcPct val="97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buFont typeface="Times New Roman" panose="02020603050405020304" pitchFamily="18" charset="0"/>
              <a:buNone/>
            </a:pPr>
            <a:endParaRPr lang="et-EE" altLang="en-US">
              <a:ea typeface="Microsoft YaHei" panose="020B0503020204020204" pitchFamily="34" charset="-122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buFont typeface="Times New Roman" panose="02020603050405020304" pitchFamily="18" charset="0"/>
              <a:buNone/>
            </a:pPr>
            <a:endParaRPr lang="et-EE" altLang="en-US">
              <a:ea typeface="Microsoft YaHei" panose="020B0503020204020204" pitchFamily="34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buFont typeface="Times New Roman" panose="02020603050405020304" pitchFamily="18" charset="0"/>
              <a:buNone/>
            </a:pPr>
            <a:fld id="{91A857D3-8977-4B76-8A8E-76EC884CC3A4}" type="slidenum">
              <a:rPr lang="et-EE" altLang="en-US">
                <a:ea typeface="Microsoft YaHei" panose="020B0503020204020204" pitchFamily="34" charset="-122"/>
              </a:rPr>
              <a:pPr>
                <a:buFont typeface="Times New Roman" panose="02020603050405020304" pitchFamily="18" charset="0"/>
                <a:buNone/>
              </a:pPr>
              <a:t>‹#›</a:t>
            </a:fld>
            <a:endParaRPr lang="et-EE" altLang="en-US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063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buFont typeface="Times New Roman" panose="02020603050405020304" pitchFamily="18" charset="0"/>
              <a:buNone/>
            </a:pPr>
            <a:endParaRPr lang="et-EE" altLang="en-US">
              <a:ea typeface="Microsoft YaHei" panose="020B0503020204020204" pitchFamily="34" charset="-122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buFont typeface="Times New Roman" panose="02020603050405020304" pitchFamily="18" charset="0"/>
              <a:buNone/>
            </a:pPr>
            <a:endParaRPr lang="et-EE" altLang="en-US">
              <a:ea typeface="Microsoft YaHei" panose="020B0503020204020204" pitchFamily="34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buFont typeface="Times New Roman" panose="02020603050405020304" pitchFamily="18" charset="0"/>
              <a:buNone/>
            </a:pPr>
            <a:fld id="{91A857D3-8977-4B76-8A8E-76EC884CC3A4}" type="slidenum">
              <a:rPr lang="et-EE" altLang="en-US">
                <a:ea typeface="Microsoft YaHei" panose="020B0503020204020204" pitchFamily="34" charset="-122"/>
              </a:rPr>
              <a:pPr>
                <a:buFont typeface="Times New Roman" panose="02020603050405020304" pitchFamily="18" charset="0"/>
                <a:buNone/>
              </a:pPr>
              <a:t>‹#›</a:t>
            </a:fld>
            <a:endParaRPr lang="et-EE" altLang="en-US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912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53"/>
            <a:ext cx="795697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82"/>
            <a:ext cx="7956971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2185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the outline text format</a:t>
            </a:r>
          </a:p>
          <a:p>
            <a:pPr lvl="1"/>
            <a:r>
              <a:rPr lang="en-US" altLang="en-US" dirty="0"/>
              <a:t>Second Outline Level</a:t>
            </a:r>
          </a:p>
          <a:p>
            <a:pPr lvl="2"/>
            <a:r>
              <a:rPr lang="en-US" altLang="en-US" dirty="0"/>
              <a:t>Third Outline Level</a:t>
            </a:r>
          </a:p>
          <a:p>
            <a:pPr lvl="3"/>
            <a:r>
              <a:rPr lang="en-US" altLang="en-US" dirty="0"/>
              <a:t>Fourth Outline Level</a:t>
            </a:r>
          </a:p>
          <a:p>
            <a:pPr lvl="4"/>
            <a:r>
              <a:rPr lang="en-US" altLang="en-US" dirty="0"/>
              <a:t>Fifth Outline Level</a:t>
            </a:r>
          </a:p>
          <a:p>
            <a:pPr lvl="4"/>
            <a:r>
              <a:rPr lang="en-US" altLang="en-US" dirty="0"/>
              <a:t>Sixth Outline Level</a:t>
            </a:r>
          </a:p>
          <a:p>
            <a:pPr lvl="4"/>
            <a:r>
              <a:rPr lang="en-US" altLang="en-US" dirty="0"/>
              <a:t>Seventh Outline Level</a:t>
            </a:r>
          </a:p>
          <a:p>
            <a:pPr lvl="4"/>
            <a:r>
              <a:rPr lang="en-US" altLang="en-US" dirty="0"/>
              <a:t>Eighth Outline Level</a:t>
            </a:r>
          </a:p>
          <a:p>
            <a:pPr lvl="4"/>
            <a:r>
              <a:rPr lang="en-US" altLang="en-US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66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17710" algn="l"/>
                <a:tab pos="1435420" algn="l"/>
                <a:tab pos="2153132" algn="l"/>
              </a:tabLst>
              <a:defRPr sz="1378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 defTabSz="445421"/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6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17710" algn="l"/>
                <a:tab pos="1435420" algn="l"/>
                <a:tab pos="2153132" algn="l"/>
                <a:tab pos="2870843" algn="l"/>
              </a:tabLst>
              <a:defRPr sz="1378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 defTabSz="445421"/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916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17710" algn="l"/>
                <a:tab pos="1435420" algn="l"/>
                <a:tab pos="2153132" algn="l"/>
              </a:tabLst>
              <a:defRPr sz="1378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 defTabSz="445421"/>
            <a:fld id="{04F49A80-4DB2-4386-B9CF-FA33CCF05769}" type="slidenum">
              <a:rPr lang="et-EE" altLang="en-US" smtClean="0"/>
              <a:pPr defTabSz="445421"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69938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ransition spd="slow">
    <p:push dir="u"/>
  </p:transition>
  <p:txStyles>
    <p:titleStyle>
      <a:lvl1pPr algn="l" defTabSz="445421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8">
          <a:solidFill>
            <a:srgbClr val="000000"/>
          </a:solidFill>
          <a:latin typeface="+mj-lt"/>
          <a:ea typeface="+mj-ea"/>
          <a:cs typeface="+mj-cs"/>
        </a:defRPr>
      </a:lvl1pPr>
      <a:lvl2pPr marL="736598" indent="-283308" algn="l" defTabSz="445421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8">
          <a:solidFill>
            <a:srgbClr val="000000"/>
          </a:solidFill>
          <a:latin typeface="Roboto Condensed" charset="0"/>
          <a:ea typeface="Microsoft YaHei" charset="-122"/>
        </a:defRPr>
      </a:lvl2pPr>
      <a:lvl3pPr marL="1133228" indent="-226644" algn="l" defTabSz="445421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8">
          <a:solidFill>
            <a:srgbClr val="000000"/>
          </a:solidFill>
          <a:latin typeface="Roboto Condensed" charset="0"/>
          <a:ea typeface="Microsoft YaHei" charset="-122"/>
        </a:defRPr>
      </a:lvl3pPr>
      <a:lvl4pPr marL="1586516" indent="-226644" algn="l" defTabSz="445421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8">
          <a:solidFill>
            <a:srgbClr val="000000"/>
          </a:solidFill>
          <a:latin typeface="Roboto Condensed" charset="0"/>
          <a:ea typeface="Microsoft YaHei" charset="-122"/>
        </a:defRPr>
      </a:lvl4pPr>
      <a:lvl5pPr marL="2039809" indent="-226644" algn="l" defTabSz="445421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8">
          <a:solidFill>
            <a:srgbClr val="000000"/>
          </a:solidFill>
          <a:latin typeface="Roboto Condensed" charset="0"/>
          <a:ea typeface="Microsoft YaHei" charset="-122"/>
        </a:defRPr>
      </a:lvl5pPr>
      <a:lvl6pPr marL="2493101" indent="-226644" algn="l" defTabSz="445421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8">
          <a:solidFill>
            <a:srgbClr val="000000"/>
          </a:solidFill>
          <a:latin typeface="Roboto Condensed" charset="0"/>
          <a:ea typeface="Microsoft YaHei" charset="-122"/>
        </a:defRPr>
      </a:lvl6pPr>
      <a:lvl7pPr marL="2946389" indent="-226644" algn="l" defTabSz="445421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8">
          <a:solidFill>
            <a:srgbClr val="000000"/>
          </a:solidFill>
          <a:latin typeface="Roboto Condensed" charset="0"/>
          <a:ea typeface="Microsoft YaHei" charset="-122"/>
        </a:defRPr>
      </a:lvl7pPr>
      <a:lvl8pPr marL="3399683" indent="-226644" algn="l" defTabSz="445421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8">
          <a:solidFill>
            <a:srgbClr val="000000"/>
          </a:solidFill>
          <a:latin typeface="Roboto Condensed" charset="0"/>
          <a:ea typeface="Microsoft YaHei" charset="-122"/>
        </a:defRPr>
      </a:lvl8pPr>
      <a:lvl9pPr marL="3852973" indent="-226644" algn="l" defTabSz="445421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8">
          <a:solidFill>
            <a:srgbClr val="000000"/>
          </a:solidFill>
          <a:latin typeface="Roboto Condensed" charset="0"/>
          <a:ea typeface="Microsoft YaHei" charset="-122"/>
        </a:defRPr>
      </a:lvl9pPr>
    </p:titleStyle>
    <p:bodyStyle>
      <a:lvl1pPr marL="339967" indent="-339967" algn="l" defTabSz="445421" rtl="0" eaLnBrk="1" fontAlgn="base" hangingPunct="1">
        <a:lnSpc>
          <a:spcPct val="97000"/>
        </a:lnSpc>
        <a:spcBef>
          <a:spcPct val="0"/>
        </a:spcBef>
        <a:spcAft>
          <a:spcPts val="1399"/>
        </a:spcAft>
        <a:buClr>
          <a:srgbClr val="000000"/>
        </a:buClr>
        <a:buSzPct val="100000"/>
        <a:buFont typeface="Times New Roman" pitchFamily="16" charset="0"/>
        <a:defRPr sz="3149">
          <a:solidFill>
            <a:srgbClr val="000000"/>
          </a:solidFill>
          <a:latin typeface="+mn-lt"/>
          <a:ea typeface="+mn-ea"/>
          <a:cs typeface="+mn-cs"/>
        </a:defRPr>
      </a:lvl1pPr>
      <a:lvl2pPr marL="736598" indent="-283308" algn="l" defTabSz="445421" rtl="0" eaLnBrk="1" fontAlgn="base" hangingPunct="1">
        <a:lnSpc>
          <a:spcPct val="97000"/>
        </a:lnSpc>
        <a:spcBef>
          <a:spcPct val="0"/>
        </a:spcBef>
        <a:spcAft>
          <a:spcPts val="1132"/>
        </a:spcAft>
        <a:buClr>
          <a:srgbClr val="000000"/>
        </a:buClr>
        <a:buSzPct val="100000"/>
        <a:buFont typeface="Times New Roman" pitchFamily="16" charset="0"/>
        <a:defRPr sz="2756">
          <a:solidFill>
            <a:srgbClr val="000000"/>
          </a:solidFill>
          <a:latin typeface="+mn-lt"/>
          <a:ea typeface="+mn-ea"/>
        </a:defRPr>
      </a:lvl2pPr>
      <a:lvl3pPr marL="1133228" indent="-226644" algn="l" defTabSz="445421" rtl="0" eaLnBrk="1" fontAlgn="base" hangingPunct="1">
        <a:lnSpc>
          <a:spcPct val="97000"/>
        </a:lnSpc>
        <a:spcBef>
          <a:spcPct val="0"/>
        </a:spcBef>
        <a:spcAft>
          <a:spcPts val="845"/>
        </a:spcAft>
        <a:buClr>
          <a:srgbClr val="000000"/>
        </a:buClr>
        <a:buSzPct val="100000"/>
        <a:buFont typeface="Times New Roman" pitchFamily="16" charset="0"/>
        <a:defRPr sz="2362">
          <a:solidFill>
            <a:srgbClr val="000000"/>
          </a:solidFill>
          <a:latin typeface="+mn-lt"/>
          <a:ea typeface="+mn-ea"/>
        </a:defRPr>
      </a:lvl3pPr>
      <a:lvl4pPr marL="1586516" indent="-226644" algn="l" defTabSz="445421" rtl="0" eaLnBrk="1" fontAlgn="base" hangingPunct="1">
        <a:lnSpc>
          <a:spcPct val="97000"/>
        </a:lnSpc>
        <a:spcBef>
          <a:spcPct val="0"/>
        </a:spcBef>
        <a:spcAft>
          <a:spcPts val="572"/>
        </a:spcAft>
        <a:buClr>
          <a:srgbClr val="000000"/>
        </a:buClr>
        <a:buSzPct val="100000"/>
        <a:buFont typeface="Times New Roman" pitchFamily="16" charset="0"/>
        <a:defRPr sz="1968">
          <a:solidFill>
            <a:srgbClr val="000000"/>
          </a:solidFill>
          <a:latin typeface="+mn-lt"/>
          <a:ea typeface="+mn-ea"/>
        </a:defRPr>
      </a:lvl4pPr>
      <a:lvl5pPr marL="2039809" indent="-226644" algn="l" defTabSz="445421" rtl="0" eaLnBrk="1" fontAlgn="base" hangingPunct="1">
        <a:lnSpc>
          <a:spcPct val="97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itchFamily="16" charset="0"/>
        <a:defRPr sz="1968">
          <a:solidFill>
            <a:srgbClr val="000000"/>
          </a:solidFill>
          <a:latin typeface="+mn-lt"/>
          <a:ea typeface="+mn-ea"/>
        </a:defRPr>
      </a:lvl5pPr>
      <a:lvl6pPr marL="2493101" indent="-226644" algn="l" defTabSz="445421" rtl="0" eaLnBrk="1" fontAlgn="base" hangingPunct="1">
        <a:lnSpc>
          <a:spcPct val="97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itchFamily="16" charset="0"/>
        <a:defRPr sz="1968">
          <a:solidFill>
            <a:srgbClr val="000000"/>
          </a:solidFill>
          <a:latin typeface="+mn-lt"/>
          <a:ea typeface="+mn-ea"/>
        </a:defRPr>
      </a:lvl6pPr>
      <a:lvl7pPr marL="2946389" indent="-226644" algn="l" defTabSz="445421" rtl="0" eaLnBrk="1" fontAlgn="base" hangingPunct="1">
        <a:lnSpc>
          <a:spcPct val="97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itchFamily="16" charset="0"/>
        <a:defRPr sz="1968">
          <a:solidFill>
            <a:srgbClr val="000000"/>
          </a:solidFill>
          <a:latin typeface="+mn-lt"/>
          <a:ea typeface="+mn-ea"/>
        </a:defRPr>
      </a:lvl7pPr>
      <a:lvl8pPr marL="3399683" indent="-226644" algn="l" defTabSz="445421" rtl="0" eaLnBrk="1" fontAlgn="base" hangingPunct="1">
        <a:lnSpc>
          <a:spcPct val="97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itchFamily="16" charset="0"/>
        <a:defRPr sz="1968">
          <a:solidFill>
            <a:srgbClr val="000000"/>
          </a:solidFill>
          <a:latin typeface="+mn-lt"/>
          <a:ea typeface="+mn-ea"/>
        </a:defRPr>
      </a:lvl8pPr>
      <a:lvl9pPr marL="3852973" indent="-226644" algn="l" defTabSz="445421" rtl="0" eaLnBrk="1" fontAlgn="base" hangingPunct="1">
        <a:lnSpc>
          <a:spcPct val="97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itchFamily="16" charset="0"/>
        <a:defRPr sz="1968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06584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53288" algn="l" defTabSz="906584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906584" algn="l" defTabSz="906584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59871" algn="l" defTabSz="906584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813163" algn="l" defTabSz="906584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66453" algn="l" defTabSz="906584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719745" algn="l" defTabSz="906584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73036" algn="l" defTabSz="906584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626327" algn="l" defTabSz="906584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igiteataja.ee/akt/104012019005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igiteataja.ee/akt/102102015010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4400" b="1" dirty="0"/>
              <a:t>Toetusvõimalused kvaliteedikavadele</a:t>
            </a:r>
            <a:endParaRPr lang="et-EE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97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altLang="en-US" b="1" kern="0" dirty="0"/>
              <a:t>Tuuli Sooäär-Säde</a:t>
            </a:r>
          </a:p>
          <a:p>
            <a:pPr lvl="0">
              <a:lnSpc>
                <a:spcPct val="97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altLang="en-US" sz="2000" kern="0" dirty="0"/>
              <a:t>Maaeluministeerium</a:t>
            </a:r>
          </a:p>
          <a:p>
            <a:r>
              <a:rPr lang="et-EE" sz="2000" dirty="0"/>
              <a:t>Põllumajanduspoliitika osakond </a:t>
            </a:r>
          </a:p>
          <a:p>
            <a:r>
              <a:rPr lang="et-EE" sz="2000" dirty="0"/>
              <a:t>Põllumajandus- ja toidusektori arengu büroo peaspetsialist</a:t>
            </a:r>
            <a:endParaRPr lang="et-EE" altLang="en-US" sz="2000" kern="0" dirty="0"/>
          </a:p>
          <a:p>
            <a:pPr lvl="0">
              <a:lnSpc>
                <a:spcPct val="97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altLang="en-US" sz="2000" kern="0" dirty="0"/>
              <a:t>15.03.2019</a:t>
            </a:r>
          </a:p>
          <a:p>
            <a:endParaRPr lang="et-EE" dirty="0"/>
          </a:p>
        </p:txBody>
      </p:sp>
      <p:pic>
        <p:nvPicPr>
          <p:cNvPr id="4" name="Picture 3" descr="Eesti maaelu arengukava 2014–2020 logo Euroopa Liidu embleemiga (horisontaalne versioon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793" y="251917"/>
            <a:ext cx="2886075" cy="13696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4431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t-EE" sz="4400" b="1" dirty="0">
                <a:solidFill>
                  <a:srgbClr val="00B0F0"/>
                </a:solidFill>
              </a:rPr>
              <a:t>Toidukvaliteedikava raames toodetud tootest teavitamise ja toote müügi edendamise toetus</a:t>
            </a:r>
          </a:p>
        </p:txBody>
      </p:sp>
    </p:spTree>
    <p:extLst>
      <p:ext uri="{BB962C8B-B14F-4D97-AF65-F5344CB8AC3E}">
        <p14:creationId xmlns:p14="http://schemas.microsoft.com/office/powerpoint/2010/main" val="3975077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400" b="1" dirty="0">
                <a:solidFill>
                  <a:srgbClr val="00B0F0"/>
                </a:solidFill>
              </a:rPr>
              <a:t>Kes saavad toetust taotleda?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/>
            <a:r>
              <a:rPr lang="et-EE" sz="2400" dirty="0"/>
              <a:t>Kvaliteedikavades osalevaid </a:t>
            </a:r>
            <a:r>
              <a:rPr lang="et-EE" sz="2400" b="1" dirty="0">
                <a:solidFill>
                  <a:srgbClr val="00B0F0"/>
                </a:solidFill>
              </a:rPr>
              <a:t>tootjaid koondavad </a:t>
            </a:r>
            <a:r>
              <a:rPr lang="et-EE" sz="2400" dirty="0"/>
              <a:t>tulundusühistud, mittetulundusühingud ja seltsingud</a:t>
            </a:r>
          </a:p>
          <a:p>
            <a:pPr marL="0" lvl="0" indent="0"/>
            <a:endParaRPr lang="et-EE" sz="2400" dirty="0"/>
          </a:p>
          <a:p>
            <a:pPr marL="0" lvl="0" indent="0"/>
            <a:endParaRPr lang="et-EE" sz="2400" dirty="0"/>
          </a:p>
          <a:p>
            <a:pPr marL="0" lvl="0" indent="0"/>
            <a:endParaRPr lang="et-EE" sz="2400" dirty="0"/>
          </a:p>
          <a:p>
            <a:pPr marL="0" indent="0"/>
            <a:r>
              <a:rPr lang="et-EE" sz="2400" dirty="0"/>
              <a:t>Link määrusele: </a:t>
            </a:r>
            <a:r>
              <a:rPr lang="et-EE" sz="24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https://www.riigiteataja.ee/akt/104012019005</a:t>
            </a:r>
            <a:endParaRPr lang="et-EE" sz="2400" dirty="0">
              <a:solidFill>
                <a:srgbClr val="00B0F0"/>
              </a:solidFill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7271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400" b="1" dirty="0">
                <a:solidFill>
                  <a:srgbClr val="00B0F0"/>
                </a:solidFill>
              </a:rPr>
              <a:t>Toetatavad tegevused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/>
              <a:t>Toetatakse tegevusi, mis viiakse ellu EL-i siseturul EL-i või siseriiklike kvaliteedikavade raames toodetud tootest </a:t>
            </a:r>
            <a:r>
              <a:rPr lang="et-EE" sz="2000" b="1" dirty="0">
                <a:solidFill>
                  <a:srgbClr val="00B0F0"/>
                </a:solidFill>
              </a:rPr>
              <a:t>teavitamiseks ja toote müügi edendamiseks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sz="2000" dirty="0"/>
              <a:t>Tegevused ei tohi olla suunatud kaubamärkide tutvustamisele ega ergutada tarbijat ostma toodet selle päritolu tõttu. Toote päritolu võib välja tuua tingimusel, et seda ei ole põhisõnumist enam rõhutatud 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sz="2000" dirty="0"/>
              <a:t>Tegevuste elluviimist võib alustada taotluse esitamise päevale järgneval päeval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/>
              <a:t>Toimunud 3 taotlusvooru: 2016.a, 2017.a ja 2018.a määrati toetust neljale taotlusele ja summas 432 615 eurot</a:t>
            </a:r>
          </a:p>
        </p:txBody>
      </p:sp>
    </p:spTree>
    <p:extLst>
      <p:ext uri="{BB962C8B-B14F-4D97-AF65-F5344CB8AC3E}">
        <p14:creationId xmlns:p14="http://schemas.microsoft.com/office/powerpoint/2010/main" val="1716100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z="4400" b="1" dirty="0">
                <a:solidFill>
                  <a:srgbClr val="00B0F0"/>
                </a:solidFill>
              </a:rPr>
              <a:t>Toetuse suurus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t-EE" dirty="0"/>
              <a:t>Müügiedendustegevusi toetatakse kuni </a:t>
            </a:r>
            <a:r>
              <a:rPr lang="et-EE" b="1" dirty="0">
                <a:solidFill>
                  <a:srgbClr val="00B0F0"/>
                </a:solidFill>
              </a:rPr>
              <a:t>70%</a:t>
            </a:r>
            <a:r>
              <a:rPr lang="et-EE" dirty="0"/>
              <a:t> ulatuses tegevuse maksumusest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t-EE" dirty="0"/>
              <a:t>Toetuse maksimaalne suurus ühe taotluse kohta on </a:t>
            </a:r>
            <a:r>
              <a:rPr lang="et-EE" b="1" dirty="0">
                <a:solidFill>
                  <a:srgbClr val="00B0F0"/>
                </a:solidFill>
              </a:rPr>
              <a:t>190 000 </a:t>
            </a:r>
            <a:r>
              <a:rPr lang="et-EE" dirty="0"/>
              <a:t>eurot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07945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z="4400" b="1" dirty="0">
                <a:solidFill>
                  <a:srgbClr val="00B0F0"/>
                </a:solidFill>
              </a:rPr>
              <a:t>Nõuded kavandatava tegevuse hinnapakkumuse kohta</a:t>
            </a:r>
            <a:endParaRPr lang="et-EE" sz="4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/>
              <a:t>Taotleja peab olema saanud kulu kohta vähemalt </a:t>
            </a:r>
            <a:r>
              <a:rPr lang="et-EE" sz="2000" b="1" dirty="0">
                <a:solidFill>
                  <a:srgbClr val="00B0F0"/>
                </a:solidFill>
              </a:rPr>
              <a:t>3 võrreldavat hinnapakkumust, </a:t>
            </a:r>
            <a:r>
              <a:rPr lang="et-EE" sz="2000" dirty="0">
                <a:solidFill>
                  <a:schemeClr val="tx1"/>
                </a:solidFill>
              </a:rPr>
              <a:t>kui selle käibemaksuta maksumus </a:t>
            </a:r>
            <a:r>
              <a:rPr lang="et-EE" sz="2000" b="1" dirty="0">
                <a:solidFill>
                  <a:srgbClr val="00B0F0"/>
                </a:solidFill>
              </a:rPr>
              <a:t>ületab 3000 eurot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/>
              <a:t>Kui kulu maksumus </a:t>
            </a:r>
            <a:r>
              <a:rPr lang="et-EE" sz="2000" b="1" dirty="0">
                <a:solidFill>
                  <a:srgbClr val="00B0F0"/>
                </a:solidFill>
              </a:rPr>
              <a:t>ei ületa 3000 eurot </a:t>
            </a:r>
            <a:r>
              <a:rPr lang="et-EE" sz="2000" dirty="0"/>
              <a:t>(või kui asjaomases valdkonnas on ainult üks teenusepakkuja), on vajalik </a:t>
            </a:r>
            <a:r>
              <a:rPr lang="et-EE" sz="2000" b="1" dirty="0">
                <a:solidFill>
                  <a:srgbClr val="00B0F0"/>
                </a:solidFill>
              </a:rPr>
              <a:t>1 hinnapakkumus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/>
              <a:t>Taotluse esitamise hetkel võib hinnapakkumusi asendada taotleja poolt koostatud tegevuste eeldatava maksumuse arvestus üksikasjaliku eelarve alusel. Nõutud hinnapakkumused on vajalik esitada koos maksetaotlusega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000" dirty="0"/>
              <a:t>Taotleja ja hinnapakkuja ning nende osanik, aktsionär </a:t>
            </a:r>
            <a:r>
              <a:rPr lang="et-EE" sz="2000" dirty="0">
                <a:solidFill>
                  <a:schemeClr val="tx1"/>
                </a:solidFill>
              </a:rPr>
              <a:t>või liige ei tohi omada osalust üksteise äriühingus ega kuuluda üksteise juhatusse või nõukokku</a:t>
            </a:r>
          </a:p>
        </p:txBody>
      </p:sp>
    </p:spTree>
    <p:extLst>
      <p:ext uri="{BB962C8B-B14F-4D97-AF65-F5344CB8AC3E}">
        <p14:creationId xmlns:p14="http://schemas.microsoft.com/office/powerpoint/2010/main" val="390572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400" b="1" dirty="0">
                <a:solidFill>
                  <a:srgbClr val="00B0F0"/>
                </a:solidFill>
              </a:rPr>
              <a:t>Taotluse esitamine ja projekti elluviimine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Taotlus esitatakse PRIA-le kirjalikult või elektroonselt koos </a:t>
            </a:r>
            <a:r>
              <a:rPr lang="et-EE" sz="2400" b="1" dirty="0">
                <a:solidFill>
                  <a:srgbClr val="00B0F0"/>
                </a:solidFill>
              </a:rPr>
              <a:t>avalduse ja toetatava tegevuse plaaniga</a:t>
            </a:r>
            <a:r>
              <a:rPr lang="et-EE" sz="2400" dirty="0"/>
              <a:t> ning nendes esitatud andmeid tõendatavate dokumentidega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PRIA teeb otsuse 60 tööpäeva jooksul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Tegevuste elluviimist ei või alustada varem ja selle elluviimist tõendavad dokumendid</a:t>
            </a:r>
            <a:r>
              <a:rPr lang="et-EE" sz="2400" b="1" dirty="0">
                <a:solidFill>
                  <a:srgbClr val="00B0F0"/>
                </a:solidFill>
              </a:rPr>
              <a:t> </a:t>
            </a:r>
            <a:r>
              <a:rPr lang="et-EE" sz="2400" dirty="0"/>
              <a:t>ei või olla väljastatud varem, kui taotluse esitamise päevale järgneval päeval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>
                <a:solidFill>
                  <a:schemeClr val="tx1"/>
                </a:solidFill>
              </a:rPr>
              <a:t>Toetuse saaja esitab PRIA-le alates rahuldamise otsusest iga kvartali alguses nimekirja üritustest (korraldatud, osaletud)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Tegevuste elluviimise periood on </a:t>
            </a:r>
            <a:r>
              <a:rPr lang="et-EE" sz="2400" b="1" dirty="0">
                <a:solidFill>
                  <a:srgbClr val="00B0F0"/>
                </a:solidFill>
              </a:rPr>
              <a:t>kuni 2 aastat</a:t>
            </a:r>
          </a:p>
        </p:txBody>
      </p:sp>
    </p:spTree>
    <p:extLst>
      <p:ext uri="{BB962C8B-B14F-4D97-AF65-F5344CB8AC3E}">
        <p14:creationId xmlns:p14="http://schemas.microsoft.com/office/powerpoint/2010/main" val="1251136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937" b="1" dirty="0"/>
              <a:t>Toetuste eelarve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756" dirty="0"/>
              <a:t>Kvaliteedikava toetuste eelarve kokku on </a:t>
            </a:r>
            <a:r>
              <a:rPr lang="et-EE" sz="2756" b="1" dirty="0">
                <a:solidFill>
                  <a:srgbClr val="00B0F0"/>
                </a:solidFill>
              </a:rPr>
              <a:t>1 mln eurot </a:t>
            </a:r>
          </a:p>
          <a:p>
            <a:r>
              <a:rPr lang="et-EE" sz="2756" dirty="0"/>
              <a:t>Teavitamise ja müügi edendamise toetust on määratud kokku </a:t>
            </a:r>
            <a:r>
              <a:rPr lang="et-EE" sz="2756" b="1" dirty="0">
                <a:solidFill>
                  <a:srgbClr val="00B0F0"/>
                </a:solidFill>
              </a:rPr>
              <a:t>432 615 eurot</a:t>
            </a:r>
            <a:r>
              <a:rPr lang="et-EE" sz="2756" dirty="0">
                <a:solidFill>
                  <a:schemeClr val="tx1"/>
                </a:solidFill>
              </a:rPr>
              <a:t>, aga osalemise toetust ei ole veel määratud</a:t>
            </a:r>
          </a:p>
          <a:p>
            <a:r>
              <a:rPr lang="et-EE" sz="2756" dirty="0"/>
              <a:t>Toetuste eelarve jääk on </a:t>
            </a:r>
            <a:r>
              <a:rPr lang="et-EE" sz="2756" b="1" dirty="0">
                <a:solidFill>
                  <a:srgbClr val="00B0F0"/>
                </a:solidFill>
              </a:rPr>
              <a:t>567 385 eurot</a:t>
            </a:r>
          </a:p>
        </p:txBody>
      </p:sp>
    </p:spTree>
    <p:extLst>
      <p:ext uri="{BB962C8B-B14F-4D97-AF65-F5344CB8AC3E}">
        <p14:creationId xmlns:p14="http://schemas.microsoft.com/office/powerpoint/2010/main" val="354918108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altLang="en-US" sz="6000" dirty="0"/>
              <a:t>Aitäh!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97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altLang="en-US" sz="2000" b="1" kern="0" dirty="0"/>
              <a:t>Tuuli Sooäär-Säde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altLang="en-US" sz="2000" dirty="0"/>
              <a:t>tuuli.sooaar-sade@agri.ee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altLang="en-US" sz="2000" dirty="0"/>
              <a:t>6256288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2120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9" y="539949"/>
            <a:ext cx="7920000" cy="1080000"/>
          </a:xfrm>
        </p:spPr>
        <p:txBody>
          <a:bodyPr/>
          <a:lstStyle/>
          <a:p>
            <a:r>
              <a:rPr lang="et-EE" sz="4400" dirty="0">
                <a:solidFill>
                  <a:srgbClr val="00B0F0"/>
                </a:solidFill>
              </a:rPr>
              <a:t>Kvaliteedikavad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400" dirty="0"/>
              <a:t>Euroopa Liidu kvaliteedikavad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Kaitstud päritolunimetus (KPN)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Kaitstud geograafiline tähis (KGT)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Garanteeritud traditsiooniline toode (GTT)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EL-i mahelogo kandvad tooted</a:t>
            </a:r>
          </a:p>
          <a:p>
            <a:r>
              <a:rPr lang="et-EE" sz="3400" dirty="0"/>
              <a:t>Siseriiklikud kvaliteedikavad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„Rohumaaveise liha tootmine“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390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9" y="467941"/>
            <a:ext cx="7920000" cy="1080000"/>
          </a:xfrm>
        </p:spPr>
        <p:txBody>
          <a:bodyPr/>
          <a:lstStyle/>
          <a:p>
            <a:r>
              <a:rPr lang="et-EE" sz="4400" dirty="0">
                <a:solidFill>
                  <a:srgbClr val="00B0F0"/>
                </a:solidFill>
              </a:rPr>
              <a:t>Siseriikliku kvaliteedikava tunnustamise taotlemine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Kvaliteedikava rakendama hakkava tootjarühma moodustamine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Kvaliteedikava eeskirja koostamine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Tunnustamata eeskirja saatmine Euroopa Komisjoni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Eeskirja tunnustamiseks esitamine Veterinaar- ja Toiduametile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Kvaliteedikava tunnustamine või tunnustamata jätmine</a:t>
            </a:r>
          </a:p>
          <a:p>
            <a:endParaRPr lang="et-EE" sz="2400" dirty="0"/>
          </a:p>
          <a:p>
            <a:r>
              <a:rPr lang="et-EE" sz="2400" dirty="0"/>
              <a:t>Link määrusele: </a:t>
            </a:r>
            <a:r>
              <a:rPr lang="et-EE" sz="2400" dirty="0">
                <a:hlinkClick r:id="rId2"/>
              </a:rPr>
              <a:t>https://www.riigiteataja.ee/akt/102102015010</a:t>
            </a:r>
            <a:r>
              <a:rPr lang="et-EE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7595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72" y="323925"/>
            <a:ext cx="7956971" cy="1260475"/>
          </a:xfrm>
        </p:spPr>
        <p:txBody>
          <a:bodyPr/>
          <a:lstStyle/>
          <a:p>
            <a:r>
              <a:rPr lang="et-EE" sz="4400" b="1" dirty="0">
                <a:solidFill>
                  <a:srgbClr val="00B0F0"/>
                </a:solidFill>
              </a:rPr>
              <a:t>Toidukvaliteedikava eeskiri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Nõuded kvaliteedikava raames toodetud toote tootmisprotsessi kohta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Nõuded kvaliteedikavas sätestatud tingimuste järgimist kontrollivale  isikule ning selle isiku valimise kord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Toidukvaliteedikava kontrollival  isikul peab olema „Kutseseaduse“ lisas 1 toodud kvalifikatsiooniraamistikus sätestatud vähemalt 5. kutsetasemele vastav konsulendi kutse valdkonnas, mis hõlmab toidukvaliteedikava raames toodetud toodet</a:t>
            </a:r>
            <a:endParaRPr lang="et-EE" sz="3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34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24704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t-EE" sz="4400" b="1" dirty="0">
                <a:solidFill>
                  <a:srgbClr val="00B0F0"/>
                </a:solidFill>
              </a:rPr>
              <a:t>Põllumajandustoodete ja toiduainete kvaliteedikavas osalemise toetus</a:t>
            </a:r>
          </a:p>
        </p:txBody>
      </p:sp>
    </p:spTree>
    <p:extLst>
      <p:ext uri="{BB962C8B-B14F-4D97-AF65-F5344CB8AC3E}">
        <p14:creationId xmlns:p14="http://schemas.microsoft.com/office/powerpoint/2010/main" val="275753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61" y="143570"/>
            <a:ext cx="8280921" cy="1260475"/>
          </a:xfrm>
        </p:spPr>
        <p:txBody>
          <a:bodyPr/>
          <a:lstStyle/>
          <a:p>
            <a:r>
              <a:rPr lang="et-EE" sz="4400" b="1" dirty="0">
                <a:solidFill>
                  <a:srgbClr val="00B0F0"/>
                </a:solidFill>
              </a:rPr>
              <a:t>Kes saavad toetust taotleda?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404045"/>
            <a:ext cx="7956971" cy="4877693"/>
          </a:xfrm>
        </p:spPr>
        <p:txBody>
          <a:bodyPr/>
          <a:lstStyle/>
          <a:p>
            <a:pPr marL="0" lvl="0" indent="0"/>
            <a:endParaRPr lang="et-EE" sz="2400" dirty="0"/>
          </a:p>
          <a:p>
            <a:pPr marL="0" lvl="0" indent="0"/>
            <a:r>
              <a:rPr lang="et-EE" sz="2400" b="1" dirty="0">
                <a:solidFill>
                  <a:srgbClr val="00B0F0"/>
                </a:solidFill>
              </a:rPr>
              <a:t>Põllumajandustootjad</a:t>
            </a:r>
            <a:r>
              <a:rPr lang="et-EE" sz="2400" dirty="0"/>
              <a:t>, kes on liitunud kas siseriiklikult või Euroopa Liidu tasemel tunnustatud kvaliteedikavaga ning toodavad kavas ettenähtud tingimustel toiduaineid või põllumajandustooteid</a:t>
            </a:r>
          </a:p>
          <a:p>
            <a:pPr marL="0" lvl="0" indent="0"/>
            <a:endParaRPr lang="et-EE" sz="2400" dirty="0"/>
          </a:p>
          <a:p>
            <a:pPr marL="0" indent="0"/>
            <a:endParaRPr lang="et-EE" sz="24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61773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22" y="323925"/>
            <a:ext cx="7920879" cy="936104"/>
          </a:xfrm>
        </p:spPr>
        <p:txBody>
          <a:bodyPr/>
          <a:lstStyle/>
          <a:p>
            <a:pPr marL="0" indent="0"/>
            <a:r>
              <a:rPr lang="et-EE" sz="4400" b="1" dirty="0">
                <a:solidFill>
                  <a:srgbClr val="00B0F0"/>
                </a:solidFill>
              </a:rPr>
              <a:t>Toetatavad tegevused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22" y="1332037"/>
            <a:ext cx="8064896" cy="4896544"/>
          </a:xfrm>
        </p:spPr>
        <p:txBody>
          <a:bodyPr/>
          <a:lstStyle/>
          <a:p>
            <a:pPr marL="0" indent="0"/>
            <a:r>
              <a:rPr lang="et-EE" sz="2400" dirty="0"/>
              <a:t>Toetust antakse kvaliteedikavas </a:t>
            </a:r>
            <a:r>
              <a:rPr lang="et-EE" sz="2400" b="1" dirty="0">
                <a:solidFill>
                  <a:srgbClr val="00B0F0"/>
                </a:solidFill>
              </a:rPr>
              <a:t>osalemisega seotud püsikulude </a:t>
            </a:r>
            <a:r>
              <a:rPr lang="et-EE" sz="2400" dirty="0"/>
              <a:t>hüvitamiseks </a:t>
            </a:r>
            <a:r>
              <a:rPr lang="et-EE" sz="2400" b="1" dirty="0">
                <a:solidFill>
                  <a:srgbClr val="00B0F0"/>
                </a:solidFill>
              </a:rPr>
              <a:t>ühes</a:t>
            </a:r>
            <a:r>
              <a:rPr lang="et-EE" sz="2400" dirty="0"/>
              <a:t> tunnustatud kvaliteedikavas </a:t>
            </a:r>
            <a:r>
              <a:rPr lang="et-EE" sz="2400" b="1" dirty="0">
                <a:solidFill>
                  <a:srgbClr val="00B0F0"/>
                </a:solidFill>
              </a:rPr>
              <a:t>esmakordse</a:t>
            </a:r>
            <a:r>
              <a:rPr lang="et-EE" sz="2400" dirty="0"/>
              <a:t> osalemise kohta </a:t>
            </a:r>
            <a:r>
              <a:rPr lang="et-EE" sz="2400" b="1" dirty="0">
                <a:solidFill>
                  <a:srgbClr val="00B0F0"/>
                </a:solidFill>
              </a:rPr>
              <a:t>kuni 5 aastal </a:t>
            </a:r>
            <a:r>
              <a:rPr lang="et-EE" sz="2400" dirty="0"/>
              <a:t>arvates kavaga liitumisest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t-EE" sz="2400" dirty="0"/>
              <a:t>Püsikuludeks on kulud, mis on kantud kvaliteedikavaga liitumise eest ja nimetatud kavas osalemise eest igal aastal makstavate osalustasudena, sh. vajaduse korral kulud kontrollidele, mida on vaja kava eeskirjale vastavuse tõendamiseks</a:t>
            </a:r>
            <a:r>
              <a:rPr lang="et-EE" sz="2800" dirty="0"/>
              <a:t>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t-EE" sz="2400" dirty="0"/>
              <a:t>Iga tunnustatud kvaliteedikava puhul viiakse läbi enne toetuse andmist analüüs osalemisest tulenevate püsikulude suuruse määramiseks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t-EE" sz="2400" dirty="0"/>
              <a:t>Esimene taotlusvoor aprillis/mais 2019.a</a:t>
            </a:r>
          </a:p>
          <a:p>
            <a:pPr marL="0" indent="0"/>
            <a:r>
              <a:rPr lang="et-EE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309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z="6000" b="1" dirty="0">
                <a:solidFill>
                  <a:srgbClr val="00B0F0"/>
                </a:solidFill>
              </a:rPr>
              <a:t>Toetuse suurus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Toetuse suuruse otsustab maaeluminister </a:t>
            </a:r>
            <a:r>
              <a:rPr lang="et-EE" b="1" dirty="0">
                <a:solidFill>
                  <a:srgbClr val="00B0F0"/>
                </a:solidFill>
              </a:rPr>
              <a:t>käskkirjaga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Toetust 	makstakse </a:t>
            </a:r>
            <a:r>
              <a:rPr lang="et-EE" b="1" dirty="0">
                <a:solidFill>
                  <a:srgbClr val="00B0F0"/>
                </a:solidFill>
              </a:rPr>
              <a:t>1</a:t>
            </a:r>
            <a:r>
              <a:rPr lang="et-EE" dirty="0"/>
              <a:t> kord kalendriaasta jooksul </a:t>
            </a:r>
            <a:r>
              <a:rPr lang="et-EE" b="1" dirty="0">
                <a:solidFill>
                  <a:srgbClr val="00B0F0"/>
                </a:solidFill>
              </a:rPr>
              <a:t>1</a:t>
            </a:r>
            <a:r>
              <a:rPr lang="et-EE" dirty="0"/>
              <a:t> aasta kohta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558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395933"/>
            <a:ext cx="7956971" cy="861482"/>
          </a:xfrm>
        </p:spPr>
        <p:txBody>
          <a:bodyPr/>
          <a:lstStyle/>
          <a:p>
            <a:r>
              <a:rPr lang="et-EE" sz="4400" b="1" dirty="0">
                <a:solidFill>
                  <a:srgbClr val="00B0F0"/>
                </a:solidFill>
              </a:rPr>
              <a:t>Taotluse esitamine ja PRIA otsus</a:t>
            </a: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46" y="1548061"/>
            <a:ext cx="7956971" cy="45132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Taotlus esitatakse PRIA-le elektroonselt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PRIA teeb otsuse 50 tööpäeva jooksul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Toetuse väljamaksmiseks esitatakse PRIA-le </a:t>
            </a:r>
            <a:r>
              <a:rPr lang="et-EE" sz="2400" b="1" dirty="0">
                <a:solidFill>
                  <a:srgbClr val="00B0F0"/>
                </a:solidFill>
              </a:rPr>
              <a:t>kuni 5 aastal </a:t>
            </a:r>
            <a:r>
              <a:rPr lang="et-EE" sz="2400" dirty="0"/>
              <a:t>arvates taotluse esitamisest maksetaotlus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400" dirty="0"/>
              <a:t>Maksetaotlust saab esitada </a:t>
            </a:r>
            <a:r>
              <a:rPr lang="et-EE" sz="2400" b="1" dirty="0">
                <a:solidFill>
                  <a:srgbClr val="00B0F0"/>
                </a:solidFill>
              </a:rPr>
              <a:t>1 kord kalendriaastas </a:t>
            </a:r>
            <a:r>
              <a:rPr lang="et-EE" sz="2400" dirty="0"/>
              <a:t>ja esimene esitatakse koos taotlusega</a:t>
            </a:r>
          </a:p>
        </p:txBody>
      </p:sp>
    </p:spTree>
    <p:extLst>
      <p:ext uri="{BB962C8B-B14F-4D97-AF65-F5344CB8AC3E}">
        <p14:creationId xmlns:p14="http://schemas.microsoft.com/office/powerpoint/2010/main" val="3637147665"/>
      </p:ext>
    </p:extLst>
  </p:cSld>
  <p:clrMapOvr>
    <a:masterClrMapping/>
  </p:clrMapOvr>
</p:sld>
</file>

<file path=ppt/theme/theme1.xml><?xml version="1.0" encoding="utf-8"?>
<a:theme xmlns:a="http://schemas.openxmlformats.org/drawingml/2006/main" name="KuM_esitlusslaidid_3lovi">
  <a:themeElements>
    <a:clrScheme name="Tarkvarakomplekti Office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arkvarakomplekti Office kujundus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lnDef>
  </a:objectDefaults>
  <a:extraClrSchemeLst>
    <a:extraClrScheme>
      <a:clrScheme name="Tarkvarakomplekti Office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rkvarakomplekti Office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aidipohi-maaeluministeerium-2015-est (2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aidipohi-maaeluministeerium-2015-es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KuM_esitlusslaidid_3lovi">
  <a:themeElements>
    <a:clrScheme name="Tarkvarakomplekti Office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arkvarakomplekti Office kujundus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lnDef>
  </a:objectDefaults>
  <a:extraClrSchemeLst>
    <a:extraClrScheme>
      <a:clrScheme name="Tarkvarakomplekti Office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rkvarakomplekti Office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arkvarakomplekti Office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KuM_esitlusslaidid_3lovi</Template>
  <TotalTime>6063</TotalTime>
  <Words>593</Words>
  <Application>Microsoft Office PowerPoint</Application>
  <PresentationFormat>Kohandatud</PresentationFormat>
  <Paragraphs>79</Paragraphs>
  <Slides>17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4</vt:i4>
      </vt:variant>
      <vt:variant>
        <vt:lpstr>Slaidipealkirjad</vt:lpstr>
      </vt:variant>
      <vt:variant>
        <vt:i4>17</vt:i4>
      </vt:variant>
    </vt:vector>
  </HeadingPairs>
  <TitlesOfParts>
    <vt:vector size="25" baseType="lpstr">
      <vt:lpstr>Arial</vt:lpstr>
      <vt:lpstr>Roboto Condensed</vt:lpstr>
      <vt:lpstr>Times New Roman</vt:lpstr>
      <vt:lpstr>Wingdings</vt:lpstr>
      <vt:lpstr>KuM_esitlusslaidid_3lovi</vt:lpstr>
      <vt:lpstr>slaidipohi-maaeluministeerium-2015-est (2)</vt:lpstr>
      <vt:lpstr>slaidipohi-maaeluministeerium-2015-est (1)</vt:lpstr>
      <vt:lpstr>5_KuM_esitlusslaidid_3lovi</vt:lpstr>
      <vt:lpstr>Toetusvõimalused kvaliteedikavadele</vt:lpstr>
      <vt:lpstr>Kvaliteedikavad</vt:lpstr>
      <vt:lpstr>Siseriikliku kvaliteedikava tunnustamise taotlemine</vt:lpstr>
      <vt:lpstr>Toidukvaliteedikava eeskiri</vt:lpstr>
      <vt:lpstr>PowerPointi esitlus</vt:lpstr>
      <vt:lpstr>Kes saavad toetust taotleda?</vt:lpstr>
      <vt:lpstr>Toetatavad tegevused</vt:lpstr>
      <vt:lpstr>Toetuse suurus</vt:lpstr>
      <vt:lpstr>Taotluse esitamine ja PRIA otsus</vt:lpstr>
      <vt:lpstr>PowerPointi esitlus</vt:lpstr>
      <vt:lpstr>Kes saavad toetust taotleda?</vt:lpstr>
      <vt:lpstr>Toetatavad tegevused</vt:lpstr>
      <vt:lpstr>Toetuse suurus</vt:lpstr>
      <vt:lpstr>Nõuded kavandatava tegevuse hinnapakkumuse kohta</vt:lpstr>
      <vt:lpstr>Taotluse esitamine ja projekti elluviimine</vt:lpstr>
      <vt:lpstr>Toetuste eelarve</vt:lpstr>
      <vt:lpstr>Aitäh!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Esitluse pealkiri</dc:title>
  <dc:creator>Kristo</dc:creator>
  <cp:lastModifiedBy>jaan</cp:lastModifiedBy>
  <cp:revision>184</cp:revision>
  <cp:lastPrinted>2019-03-13T17:23:06Z</cp:lastPrinted>
  <dcterms:created xsi:type="dcterms:W3CDTF">2014-03-23T00:00:04Z</dcterms:created>
  <dcterms:modified xsi:type="dcterms:W3CDTF">2019-03-13T17:24:14Z</dcterms:modified>
</cp:coreProperties>
</file>