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1" r:id="rId3"/>
    <p:sldId id="289" r:id="rId4"/>
    <p:sldId id="288" r:id="rId5"/>
    <p:sldId id="286" r:id="rId6"/>
  </p:sldIdLst>
  <p:sldSz cx="8999538" cy="6840538"/>
  <p:notesSz cx="6797675" cy="9928225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674">
          <p15:clr>
            <a:srgbClr val="A4A3A4"/>
          </p15:clr>
        </p15:guide>
        <p15:guide id="4" pos="19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4D1"/>
    <a:srgbClr val="999999"/>
    <a:srgbClr val="004586"/>
    <a:srgbClr val="83C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56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25" cy="496780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23" y="0"/>
            <a:ext cx="2946325" cy="496780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2FFAE72D-E48E-463E-8001-AC71D331E6DA}" type="datetimeFigureOut">
              <a:rPr lang="et-EE" smtClean="0"/>
              <a:t>26.11.2019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972"/>
            <a:ext cx="2946325" cy="496779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23" y="9429972"/>
            <a:ext cx="2946325" cy="496779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37359783-216E-456E-8185-295B4B6AF6C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23573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0913" y="754063"/>
            <a:ext cx="4892675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82" y="4715724"/>
            <a:ext cx="5437284" cy="4466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7068" y="0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431445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7068" y="9431445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29. </a:t>
            </a:r>
            <a:r>
              <a:rPr lang="en-GB" dirty="0" err="1" smtClean="0"/>
              <a:t>märtsil</a:t>
            </a:r>
            <a:r>
              <a:rPr lang="en-GB" dirty="0" smtClean="0"/>
              <a:t> 2017 </a:t>
            </a:r>
            <a:r>
              <a:rPr lang="en-GB" dirty="0" err="1" smtClean="0"/>
              <a:t>teatas</a:t>
            </a:r>
            <a:r>
              <a:rPr lang="en-GB" dirty="0" smtClean="0"/>
              <a:t> </a:t>
            </a:r>
            <a:r>
              <a:rPr lang="en-GB" dirty="0" err="1" smtClean="0"/>
              <a:t>Ühendkuningriik</a:t>
            </a:r>
            <a:r>
              <a:rPr lang="en-GB" dirty="0" smtClean="0"/>
              <a:t> </a:t>
            </a:r>
            <a:r>
              <a:rPr lang="en-GB" dirty="0" err="1" smtClean="0"/>
              <a:t>Euroopa</a:t>
            </a:r>
            <a:r>
              <a:rPr lang="en-GB" dirty="0" smtClean="0"/>
              <a:t> </a:t>
            </a:r>
            <a:r>
              <a:rPr lang="en-GB" dirty="0" err="1" smtClean="0"/>
              <a:t>Ülemkogule</a:t>
            </a:r>
            <a:r>
              <a:rPr lang="en-GB" dirty="0" smtClean="0"/>
              <a:t> </a:t>
            </a:r>
            <a:r>
              <a:rPr lang="en-GB" dirty="0" err="1" smtClean="0"/>
              <a:t>oma</a:t>
            </a:r>
            <a:r>
              <a:rPr lang="en-GB" dirty="0" smtClean="0"/>
              <a:t> </a:t>
            </a:r>
            <a:r>
              <a:rPr lang="en-GB" dirty="0" err="1" smtClean="0"/>
              <a:t>kavatsusest</a:t>
            </a:r>
            <a:r>
              <a:rPr lang="en-GB" dirty="0" smtClean="0"/>
              <a:t> </a:t>
            </a:r>
            <a:r>
              <a:rPr lang="en-GB" dirty="0" err="1" smtClean="0"/>
              <a:t>Euroopa</a:t>
            </a:r>
            <a:r>
              <a:rPr lang="en-GB" dirty="0" smtClean="0"/>
              <a:t> </a:t>
            </a:r>
            <a:r>
              <a:rPr lang="en-GB" dirty="0" err="1" smtClean="0"/>
              <a:t>Liidust</a:t>
            </a:r>
            <a:r>
              <a:rPr lang="en-GB" dirty="0" smtClean="0"/>
              <a:t> (EL) </a:t>
            </a:r>
            <a:r>
              <a:rPr lang="en-GB" dirty="0" err="1" smtClean="0"/>
              <a:t>välja</a:t>
            </a:r>
            <a:r>
              <a:rPr lang="en-GB" dirty="0" smtClean="0"/>
              <a:t> </a:t>
            </a:r>
            <a:r>
              <a:rPr lang="en-GB" dirty="0" err="1" smtClean="0"/>
              <a:t>astuda</a:t>
            </a:r>
            <a:r>
              <a:rPr lang="en-GB" dirty="0" smtClean="0"/>
              <a:t>. Kuna </a:t>
            </a:r>
            <a:r>
              <a:rPr lang="en-GB" dirty="0" err="1" smtClean="0"/>
              <a:t>siiani</a:t>
            </a:r>
            <a:r>
              <a:rPr lang="en-GB" dirty="0" smtClean="0"/>
              <a:t> </a:t>
            </a:r>
            <a:r>
              <a:rPr lang="en-GB" dirty="0" err="1" smtClean="0"/>
              <a:t>ei</a:t>
            </a:r>
            <a:r>
              <a:rPr lang="en-GB" dirty="0" smtClean="0"/>
              <a:t> ole </a:t>
            </a:r>
            <a:r>
              <a:rPr lang="en-GB" dirty="0" err="1" smtClean="0"/>
              <a:t>Ühendkuningriik</a:t>
            </a:r>
            <a:r>
              <a:rPr lang="en-GB" dirty="0" smtClean="0"/>
              <a:t> </a:t>
            </a:r>
            <a:r>
              <a:rPr lang="en-GB" dirty="0" err="1" smtClean="0"/>
              <a:t>väljaastumislepingut</a:t>
            </a:r>
            <a:r>
              <a:rPr lang="en-GB" dirty="0" smtClean="0"/>
              <a:t> </a:t>
            </a:r>
            <a:r>
              <a:rPr lang="en-GB" dirty="0" err="1" smtClean="0"/>
              <a:t>ratifitseerinud</a:t>
            </a:r>
            <a:r>
              <a:rPr lang="en-GB" dirty="0" smtClean="0"/>
              <a:t>, </a:t>
            </a:r>
            <a:r>
              <a:rPr lang="en-GB" dirty="0" err="1" smtClean="0"/>
              <a:t>kiitsid</a:t>
            </a:r>
            <a:r>
              <a:rPr lang="en-GB" dirty="0" smtClean="0"/>
              <a:t> 29. </a:t>
            </a:r>
            <a:r>
              <a:rPr lang="en-GB" dirty="0" err="1" smtClean="0"/>
              <a:t>oktoobril</a:t>
            </a:r>
            <a:r>
              <a:rPr lang="en-GB" dirty="0" smtClean="0"/>
              <a:t> 2019 </a:t>
            </a:r>
            <a:r>
              <a:rPr lang="en-GB" dirty="0" err="1" smtClean="0"/>
              <a:t>Euroopa</a:t>
            </a:r>
            <a:r>
              <a:rPr lang="en-GB" dirty="0" smtClean="0"/>
              <a:t> </a:t>
            </a:r>
            <a:r>
              <a:rPr lang="en-GB" dirty="0" err="1" smtClean="0"/>
              <a:t>Liidu</a:t>
            </a:r>
            <a:r>
              <a:rPr lang="en-GB" dirty="0" smtClean="0"/>
              <a:t> </a:t>
            </a:r>
            <a:r>
              <a:rPr lang="en-GB" dirty="0" err="1" smtClean="0"/>
              <a:t>liikmesriigid</a:t>
            </a:r>
            <a:r>
              <a:rPr lang="en-GB" dirty="0" smtClean="0"/>
              <a:t> </a:t>
            </a:r>
            <a:r>
              <a:rPr lang="en-GB" dirty="0" err="1" smtClean="0"/>
              <a:t>heaks</a:t>
            </a:r>
            <a:r>
              <a:rPr lang="en-GB" dirty="0" smtClean="0"/>
              <a:t> </a:t>
            </a:r>
            <a:r>
              <a:rPr lang="en-GB" dirty="0" err="1" smtClean="0"/>
              <a:t>Ühendkuningriigi</a:t>
            </a:r>
            <a:r>
              <a:rPr lang="en-GB" dirty="0" smtClean="0"/>
              <a:t> </a:t>
            </a:r>
            <a:r>
              <a:rPr lang="en-GB" dirty="0" err="1" smtClean="0"/>
              <a:t>Euroopa</a:t>
            </a:r>
            <a:r>
              <a:rPr lang="en-GB" dirty="0" smtClean="0"/>
              <a:t> </a:t>
            </a:r>
            <a:r>
              <a:rPr lang="en-GB" dirty="0" err="1" smtClean="0"/>
              <a:t>Liidust</a:t>
            </a:r>
            <a:r>
              <a:rPr lang="en-GB" dirty="0" smtClean="0"/>
              <a:t> </a:t>
            </a:r>
            <a:r>
              <a:rPr lang="en-GB" dirty="0" err="1" smtClean="0"/>
              <a:t>lahkumise</a:t>
            </a:r>
            <a:r>
              <a:rPr lang="en-GB" dirty="0" smtClean="0"/>
              <a:t> </a:t>
            </a:r>
            <a:r>
              <a:rPr lang="en-GB" dirty="0" err="1" smtClean="0"/>
              <a:t>edasilükkamise</a:t>
            </a:r>
            <a:r>
              <a:rPr lang="en-GB" dirty="0" smtClean="0"/>
              <a:t> </a:t>
            </a:r>
            <a:r>
              <a:rPr lang="en-GB" dirty="0" err="1" smtClean="0"/>
              <a:t>kuni</a:t>
            </a:r>
            <a:r>
              <a:rPr lang="en-GB" dirty="0" smtClean="0"/>
              <a:t> </a:t>
            </a:r>
            <a:r>
              <a:rPr lang="en-GB" dirty="0" err="1" smtClean="0"/>
              <a:t>kolme</a:t>
            </a:r>
            <a:r>
              <a:rPr lang="en-GB" dirty="0" smtClean="0"/>
              <a:t> </a:t>
            </a:r>
            <a:r>
              <a:rPr lang="en-GB" dirty="0" err="1" smtClean="0"/>
              <a:t>kuu</a:t>
            </a:r>
            <a:r>
              <a:rPr lang="en-GB" dirty="0" smtClean="0"/>
              <a:t> </a:t>
            </a:r>
            <a:r>
              <a:rPr lang="en-GB" dirty="0" err="1" smtClean="0"/>
              <a:t>võrra</a:t>
            </a:r>
            <a:r>
              <a:rPr lang="en-GB" dirty="0" smtClean="0"/>
              <a:t> 31. </a:t>
            </a:r>
            <a:r>
              <a:rPr lang="en-GB" dirty="0" err="1" smtClean="0"/>
              <a:t>jaanuarini</a:t>
            </a:r>
            <a:r>
              <a:rPr lang="en-GB" dirty="0" smtClean="0"/>
              <a:t> 2020. </a:t>
            </a:r>
            <a:r>
              <a:rPr lang="en-GB" dirty="0" err="1" smtClean="0"/>
              <a:t>Kokkulepe</a:t>
            </a:r>
            <a:r>
              <a:rPr lang="en-GB" dirty="0" smtClean="0"/>
              <a:t> </a:t>
            </a:r>
            <a:r>
              <a:rPr lang="en-GB" dirty="0" err="1" smtClean="0"/>
              <a:t>näeb</a:t>
            </a:r>
            <a:r>
              <a:rPr lang="en-GB" dirty="0" smtClean="0"/>
              <a:t> </a:t>
            </a:r>
            <a:r>
              <a:rPr lang="en-GB" dirty="0" err="1" smtClean="0"/>
              <a:t>ette</a:t>
            </a:r>
            <a:r>
              <a:rPr lang="en-GB" dirty="0" smtClean="0"/>
              <a:t>, et </a:t>
            </a:r>
            <a:r>
              <a:rPr lang="en-GB" dirty="0" err="1" smtClean="0"/>
              <a:t>kui</a:t>
            </a:r>
            <a:r>
              <a:rPr lang="en-GB" dirty="0" smtClean="0"/>
              <a:t> </a:t>
            </a:r>
            <a:r>
              <a:rPr lang="en-GB" dirty="0" err="1" smtClean="0"/>
              <a:t>lahkumislepe</a:t>
            </a:r>
            <a:r>
              <a:rPr lang="en-GB" dirty="0" smtClean="0"/>
              <a:t> </a:t>
            </a:r>
            <a:r>
              <a:rPr lang="en-GB" dirty="0" err="1" smtClean="0"/>
              <a:t>kiidetakse</a:t>
            </a:r>
            <a:r>
              <a:rPr lang="en-GB" dirty="0" smtClean="0"/>
              <a:t> </a:t>
            </a:r>
            <a:r>
              <a:rPr lang="en-GB" dirty="0" err="1" smtClean="0"/>
              <a:t>Ühendkuningriigi</a:t>
            </a:r>
            <a:r>
              <a:rPr lang="en-GB" dirty="0" smtClean="0"/>
              <a:t> </a:t>
            </a:r>
            <a:r>
              <a:rPr lang="en-GB" dirty="0" err="1" smtClean="0"/>
              <a:t>parlamendi</a:t>
            </a:r>
            <a:r>
              <a:rPr lang="en-GB" dirty="0" smtClean="0"/>
              <a:t> </a:t>
            </a:r>
            <a:r>
              <a:rPr lang="en-GB" dirty="0" err="1" smtClean="0"/>
              <a:t>poolt</a:t>
            </a:r>
            <a:r>
              <a:rPr lang="en-GB" dirty="0" smtClean="0"/>
              <a:t> </a:t>
            </a:r>
            <a:r>
              <a:rPr lang="en-GB" dirty="0" err="1" smtClean="0"/>
              <a:t>heaks</a:t>
            </a:r>
            <a:r>
              <a:rPr lang="en-GB" dirty="0" smtClean="0"/>
              <a:t> </a:t>
            </a:r>
            <a:r>
              <a:rPr lang="en-GB" dirty="0" err="1" smtClean="0"/>
              <a:t>enne</a:t>
            </a:r>
            <a:r>
              <a:rPr lang="en-GB" dirty="0" smtClean="0"/>
              <a:t> </a:t>
            </a:r>
            <a:r>
              <a:rPr lang="en-GB" dirty="0" err="1" smtClean="0"/>
              <a:t>järgmist</a:t>
            </a:r>
            <a:r>
              <a:rPr lang="en-GB" dirty="0" smtClean="0"/>
              <a:t> </a:t>
            </a:r>
            <a:r>
              <a:rPr lang="en-GB" dirty="0" err="1" smtClean="0"/>
              <a:t>aastat</a:t>
            </a:r>
            <a:r>
              <a:rPr lang="en-GB" dirty="0" smtClean="0"/>
              <a:t>, </a:t>
            </a:r>
            <a:r>
              <a:rPr lang="en-GB" dirty="0" err="1" smtClean="0"/>
              <a:t>võib</a:t>
            </a:r>
            <a:r>
              <a:rPr lang="en-GB" dirty="0" smtClean="0"/>
              <a:t> </a:t>
            </a:r>
            <a:r>
              <a:rPr lang="en-GB" dirty="0" err="1" smtClean="0"/>
              <a:t>Brexit</a:t>
            </a:r>
            <a:r>
              <a:rPr lang="en-GB" dirty="0" smtClean="0"/>
              <a:t> </a:t>
            </a:r>
            <a:r>
              <a:rPr lang="en-GB" dirty="0" err="1" smtClean="0"/>
              <a:t>leida</a:t>
            </a:r>
            <a:r>
              <a:rPr lang="en-GB" dirty="0" smtClean="0"/>
              <a:t> </a:t>
            </a:r>
            <a:r>
              <a:rPr lang="en-GB" dirty="0" err="1" smtClean="0"/>
              <a:t>aset</a:t>
            </a:r>
            <a:r>
              <a:rPr lang="en-GB" dirty="0" smtClean="0"/>
              <a:t> 30. </a:t>
            </a:r>
            <a:r>
              <a:rPr lang="en-GB" dirty="0" err="1" smtClean="0"/>
              <a:t>novembril</a:t>
            </a:r>
            <a:r>
              <a:rPr lang="en-GB" dirty="0" smtClean="0"/>
              <a:t> 2019 </a:t>
            </a:r>
            <a:r>
              <a:rPr lang="en-GB" dirty="0" err="1" smtClean="0"/>
              <a:t>või</a:t>
            </a:r>
            <a:r>
              <a:rPr lang="en-GB" dirty="0" smtClean="0"/>
              <a:t> 31. </a:t>
            </a:r>
            <a:r>
              <a:rPr lang="en-GB" dirty="0" err="1" smtClean="0"/>
              <a:t>detsembril</a:t>
            </a:r>
            <a:r>
              <a:rPr lang="en-GB" dirty="0" smtClean="0"/>
              <a:t> 2019.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2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716271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 baseline="0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Slaidiesitluse </a:t>
            </a:r>
            <a:br>
              <a:rPr lang="et-EE" dirty="0" smtClean="0"/>
            </a:br>
            <a:r>
              <a:rPr lang="et-EE" dirty="0" smtClean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  <a:br>
              <a:rPr lang="et-EE" dirty="0" smtClean="0"/>
            </a:br>
            <a:r>
              <a:rPr lang="et-EE" dirty="0" smtClean="0"/>
              <a:t>asutuse nimetus </a:t>
            </a:r>
            <a:r>
              <a:rPr lang="et-EE" smtClean="0"/>
              <a:t>/ ametinimetus</a:t>
            </a:r>
            <a:br>
              <a:rPr lang="et-EE" smtClean="0"/>
            </a:br>
            <a:r>
              <a:rPr lang="et-EE" smtClean="0"/>
              <a:t/>
            </a:r>
            <a:br>
              <a:rPr lang="et-EE" smtClean="0"/>
            </a:br>
            <a:r>
              <a:rPr lang="et-EE" smtClean="0"/>
              <a:t>14.12.2013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7570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ue"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 baseline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 Blue"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baseline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9943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eesnimi.perenimi@agri.ee</a:t>
            </a:r>
          </a:p>
          <a:p>
            <a:endParaRPr lang="et-EE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 smtClean="0"/>
              <a:t>Slaidiesitluse </a:t>
            </a:r>
            <a:br>
              <a:rPr lang="et-EE" dirty="0" smtClean="0"/>
            </a:br>
            <a:r>
              <a:rPr lang="et-EE" dirty="0" smtClean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  <a:br>
              <a:rPr lang="et-EE" dirty="0" smtClean="0"/>
            </a:br>
            <a:r>
              <a:rPr lang="et-EE" dirty="0" smtClean="0"/>
              <a:t>asutuse nimetus / ametinimetus</a:t>
            </a:r>
            <a:br>
              <a:rPr lang="et-EE" dirty="0" smtClean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2817" y="219688"/>
            <a:ext cx="3461947" cy="138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eesnimi.perenimi@agri.ee</a:t>
            </a:r>
          </a:p>
          <a:p>
            <a:endParaRPr lang="et-EE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41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A857D3-8977-4B76-8A8E-76EC884CC3A4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50" r:id="rId3"/>
    <p:sldLayoutId id="2147483662" r:id="rId4"/>
    <p:sldLayoutId id="2147483665" r:id="rId5"/>
    <p:sldLayoutId id="2147483663" r:id="rId6"/>
    <p:sldLayoutId id="2147483649" r:id="rId7"/>
    <p:sldLayoutId id="2147483660" r:id="rId8"/>
    <p:sldLayoutId id="2147483655" r:id="rId9"/>
  </p:sldLayoutIdLst>
  <p:timing>
    <p:tnLst>
      <p:par>
        <p:cTn id="1" dur="indefinite" restart="never" nodeType="tmRoot"/>
      </p:par>
    </p:tnLst>
  </p:timing>
  <p:txStyles>
    <p:titleStyle>
      <a:lvl1pPr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era-ni.gov.uk/plant-health-brexit-questions-answer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 b="1" dirty="0" err="1"/>
              <a:t>Brexiti</a:t>
            </a:r>
            <a:r>
              <a:rPr lang="et-EE" sz="3200" b="1" dirty="0"/>
              <a:t> mõju </a:t>
            </a:r>
            <a:r>
              <a:rPr lang="et-EE" sz="3200" b="1" dirty="0" smtClean="0"/>
              <a:t>taimetervisele </a:t>
            </a:r>
            <a:r>
              <a:rPr lang="et-EE" sz="3200" b="1" dirty="0"/>
              <a:t>ja kaubavahetusele Ühendkuningriigiga</a:t>
            </a:r>
            <a:r>
              <a:rPr lang="et-EE" sz="2800" b="1" dirty="0" smtClean="0"/>
              <a:t/>
            </a:r>
            <a:br>
              <a:rPr lang="et-EE" sz="2800" b="1" dirty="0" smtClean="0"/>
            </a:br>
            <a:r>
              <a:rPr lang="et-EE" sz="2800" b="1" dirty="0"/>
              <a:t/>
            </a:r>
            <a:br>
              <a:rPr lang="et-EE" sz="2800" b="1" dirty="0"/>
            </a:br>
            <a:endParaRPr lang="fi-FI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Olga Lavrentjeva </a:t>
            </a:r>
          </a:p>
          <a:p>
            <a:r>
              <a:rPr lang="et-EE" dirty="0" smtClean="0"/>
              <a:t>Maaeluministeerium</a:t>
            </a:r>
          </a:p>
          <a:p>
            <a:r>
              <a:rPr lang="et-EE" dirty="0" smtClean="0"/>
              <a:t>Taimetervise osakonna nõunik</a:t>
            </a:r>
          </a:p>
          <a:p>
            <a:endParaRPr lang="et-EE" dirty="0"/>
          </a:p>
          <a:p>
            <a:r>
              <a:rPr lang="et-EE" dirty="0" smtClean="0"/>
              <a:t>14.11.2019</a:t>
            </a:r>
            <a:endParaRPr lang="et-EE" dirty="0"/>
          </a:p>
        </p:txBody>
      </p:sp>
      <p:pic>
        <p:nvPicPr>
          <p:cNvPr id="1026" name="Pilt 1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5953" y="323925"/>
            <a:ext cx="25050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704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Peamised tagajärjed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b="1" dirty="0"/>
              <a:t>Hetkel on ELi ja Ühendkuningriigi vahel peetavates lahkumisläbirääkimistes kaks stsenaariumi. </a:t>
            </a:r>
            <a:endParaRPr lang="et-EE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b="1" dirty="0" smtClean="0"/>
              <a:t>Hoolimata </a:t>
            </a:r>
            <a:r>
              <a:rPr lang="et-EE" b="1" dirty="0"/>
              <a:t>sellest, kas lahkumisleping sõlmitakse või mitte, </a:t>
            </a:r>
            <a:r>
              <a:rPr lang="et-EE" b="1" dirty="0" smtClean="0"/>
              <a:t>Ühendkuningriigist </a:t>
            </a:r>
            <a:r>
              <a:rPr lang="et-EE" b="1" dirty="0"/>
              <a:t>saab mitteliikmesriik ehk kolmas riik.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21353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Küsimused ja Vastused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114" y="1332037"/>
            <a:ext cx="7920000" cy="4513263"/>
          </a:xfrm>
        </p:spPr>
        <p:txBody>
          <a:bodyPr/>
          <a:lstStyle/>
          <a:p>
            <a:r>
              <a:rPr lang="et-EE" b="1" dirty="0" smtClean="0"/>
              <a:t>Eksport UK-sse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err="1"/>
              <a:t>Praegu</a:t>
            </a:r>
            <a:r>
              <a:rPr lang="en-GB" dirty="0"/>
              <a:t> </a:t>
            </a:r>
            <a:r>
              <a:rPr lang="en-GB" dirty="0" err="1"/>
              <a:t>taimepassi</a:t>
            </a:r>
            <a:r>
              <a:rPr lang="en-GB" dirty="0"/>
              <a:t> </a:t>
            </a:r>
            <a:r>
              <a:rPr lang="en-GB" dirty="0" err="1"/>
              <a:t>vajavad</a:t>
            </a:r>
            <a:r>
              <a:rPr lang="en-GB" dirty="0"/>
              <a:t> </a:t>
            </a:r>
            <a:r>
              <a:rPr lang="en-GB" dirty="0" err="1"/>
              <a:t>taimed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taimsed</a:t>
            </a:r>
            <a:r>
              <a:rPr lang="en-GB" dirty="0"/>
              <a:t> </a:t>
            </a:r>
            <a:r>
              <a:rPr lang="en-GB" dirty="0" err="1" smtClean="0"/>
              <a:t>saadused</a:t>
            </a:r>
            <a:r>
              <a:rPr lang="et-EE" dirty="0" smtClean="0"/>
              <a:t> edaspidi</a:t>
            </a:r>
            <a:r>
              <a:rPr lang="en-GB" dirty="0" smtClean="0"/>
              <a:t> </a:t>
            </a:r>
            <a:r>
              <a:rPr lang="en-GB" dirty="0" err="1"/>
              <a:t>vajavad</a:t>
            </a:r>
            <a:r>
              <a:rPr lang="en-GB" dirty="0"/>
              <a:t> </a:t>
            </a:r>
            <a:r>
              <a:rPr lang="en-GB" dirty="0" err="1" smtClean="0"/>
              <a:t>fütosanitaarsertifikaati</a:t>
            </a:r>
            <a:r>
              <a:rPr lang="et-EE" dirty="0" smtClean="0"/>
              <a:t>.</a:t>
            </a:r>
          </a:p>
          <a:p>
            <a:r>
              <a:rPr lang="et-EE" b="1" dirty="0" smtClean="0"/>
              <a:t>Import UK-st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 smtClean="0"/>
              <a:t>Fütosanitaarsertifikaadi nõue. </a:t>
            </a:r>
          </a:p>
          <a:p>
            <a:pPr marL="457200" lvl="3" indent="-457200">
              <a:buFont typeface="Courier New" panose="02070309020205020404" pitchFamily="49" charset="0"/>
              <a:buChar char="o"/>
            </a:pPr>
            <a:r>
              <a:rPr lang="et-EE" dirty="0" smtClean="0"/>
              <a:t>Kõrge riskiga taimed</a:t>
            </a:r>
          </a:p>
          <a:p>
            <a:pPr marL="457200" lvl="3" indent="-457200">
              <a:buFont typeface="Courier New" panose="02070309020205020404" pitchFamily="49" charset="0"/>
              <a:buChar char="o"/>
            </a:pPr>
            <a:r>
              <a:rPr lang="et-EE" dirty="0" smtClean="0"/>
              <a:t>Muud taimed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 smtClean="0"/>
              <a:t>Sissetoomise keeld.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46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Küsimused ja Vastused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Allikas </a:t>
            </a:r>
          </a:p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www.daera-ni.gov.uk/plant-health-brexit-questions-answers</a:t>
            </a:r>
            <a:r>
              <a:rPr lang="et-EE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182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Tänan tähelepanu eest!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sz="2800" dirty="0" smtClean="0"/>
              <a:t>Olga Lavrentjeva</a:t>
            </a:r>
          </a:p>
          <a:p>
            <a:r>
              <a:rPr lang="et-EE" sz="2800" dirty="0" smtClean="0"/>
              <a:t>Taimetervise osakonna nõunik</a:t>
            </a:r>
          </a:p>
          <a:p>
            <a:r>
              <a:rPr lang="et-EE" sz="2800" dirty="0" smtClean="0"/>
              <a:t>Maaeluministeerium</a:t>
            </a:r>
          </a:p>
          <a:p>
            <a:r>
              <a:rPr lang="et-EE" sz="2800" dirty="0" smtClean="0"/>
              <a:t>olga.lavrentjeva@agri.ee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1128331448"/>
      </p:ext>
    </p:extLst>
  </p:cSld>
  <p:clrMapOvr>
    <a:masterClrMapping/>
  </p:clrMapOvr>
</p:sld>
</file>

<file path=ppt/theme/theme1.xml><?xml version="1.0" encoding="utf-8"?>
<a:theme xmlns:a="http://schemas.openxmlformats.org/drawingml/2006/main" name="slaidipohi-maaeluministeerium-2015-est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slaidipohi-maaeluministeerium-2015-est (1)</Template>
  <TotalTime>0</TotalTime>
  <Words>169</Words>
  <Application>Microsoft Office PowerPoint</Application>
  <PresentationFormat>Custom</PresentationFormat>
  <Paragraphs>28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Microsoft YaHei</vt:lpstr>
      <vt:lpstr>Arial</vt:lpstr>
      <vt:lpstr>Arial Unicode MS</vt:lpstr>
      <vt:lpstr>Courier New</vt:lpstr>
      <vt:lpstr>Roboto Condensed</vt:lpstr>
      <vt:lpstr>Times New Roman</vt:lpstr>
      <vt:lpstr>slaidipohi-maaeluministeerium-2015-est (1)</vt:lpstr>
      <vt:lpstr>Brexiti mõju taimetervisele ja kaubavahetusele Ühendkuningriigiga  </vt:lpstr>
      <vt:lpstr>Peamised tagajärjed</vt:lpstr>
      <vt:lpstr>Küsimused ja Vastused</vt:lpstr>
      <vt:lpstr>Küsimused ja Vastused</vt:lpstr>
      <vt:lpstr>Tänan tähelepanu eest!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slaidipõhi; presentatsioonipõhi; slaidid; presentatsioonid; slaid; mall; template</cp:keywords>
  <cp:lastModifiedBy/>
  <cp:revision>1</cp:revision>
  <dcterms:created xsi:type="dcterms:W3CDTF">2018-04-02T13:11:35Z</dcterms:created>
  <dcterms:modified xsi:type="dcterms:W3CDTF">2019-11-26T13:33:48Z</dcterms:modified>
</cp:coreProperties>
</file>