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2"/>
  </p:notesMasterIdLst>
  <p:handoutMasterIdLst>
    <p:handoutMasterId r:id="rId13"/>
  </p:handoutMasterIdLst>
  <p:sldIdLst>
    <p:sldId id="265" r:id="rId5"/>
    <p:sldId id="267" r:id="rId6"/>
    <p:sldId id="268" r:id="rId7"/>
    <p:sldId id="269" r:id="rId8"/>
    <p:sldId id="270" r:id="rId9"/>
    <p:sldId id="271" r:id="rId10"/>
    <p:sldId id="273" r:id="rId11"/>
  </p:sldIdLst>
  <p:sldSz cx="8999538" cy="6840538"/>
  <p:notesSz cx="6797675" cy="9928225"/>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674" userDrawn="1">
          <p15:clr>
            <a:srgbClr val="A4A3A4"/>
          </p15:clr>
        </p15:guide>
        <p15:guide id="2" pos="19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99"/>
    <a:srgbClr val="004586"/>
    <a:srgbClr val="83CAFF"/>
    <a:srgbClr val="008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28" d="100"/>
          <a:sy n="128" d="100"/>
        </p:scale>
        <p:origin x="1480" y="7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674"/>
        <p:guide pos="19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25" cy="498254"/>
          </a:xfrm>
          <a:prstGeom prst="rect">
            <a:avLst/>
          </a:prstGeom>
        </p:spPr>
        <p:txBody>
          <a:bodyPr vert="horz" lIns="83796" tIns="41898" rIns="83796" bIns="41898" rtlCol="0"/>
          <a:lstStyle>
            <a:lvl1pPr algn="l">
              <a:defRPr sz="1100"/>
            </a:lvl1pPr>
          </a:lstStyle>
          <a:p>
            <a:endParaRPr lang="et-EE"/>
          </a:p>
        </p:txBody>
      </p:sp>
      <p:sp>
        <p:nvSpPr>
          <p:cNvPr id="3" name="Date Placeholder 2"/>
          <p:cNvSpPr>
            <a:spLocks noGrp="1"/>
          </p:cNvSpPr>
          <p:nvPr>
            <p:ph type="dt" sz="quarter" idx="1"/>
          </p:nvPr>
        </p:nvSpPr>
        <p:spPr>
          <a:xfrm>
            <a:off x="3849923" y="0"/>
            <a:ext cx="2946325" cy="498254"/>
          </a:xfrm>
          <a:prstGeom prst="rect">
            <a:avLst/>
          </a:prstGeom>
        </p:spPr>
        <p:txBody>
          <a:bodyPr vert="horz" lIns="83796" tIns="41898" rIns="83796" bIns="41898" rtlCol="0"/>
          <a:lstStyle>
            <a:lvl1pPr algn="r">
              <a:defRPr sz="1100"/>
            </a:lvl1pPr>
          </a:lstStyle>
          <a:p>
            <a:fld id="{93E50B3D-27AA-43E4-80E6-F9E248429C90}" type="datetimeFigureOut">
              <a:rPr lang="et-EE" smtClean="0"/>
              <a:t>09.09.2020</a:t>
            </a:fld>
            <a:endParaRPr lang="et-EE"/>
          </a:p>
        </p:txBody>
      </p:sp>
      <p:sp>
        <p:nvSpPr>
          <p:cNvPr id="4" name="Footer Placeholder 3"/>
          <p:cNvSpPr>
            <a:spLocks noGrp="1"/>
          </p:cNvSpPr>
          <p:nvPr>
            <p:ph type="ftr" sz="quarter" idx="2"/>
          </p:nvPr>
        </p:nvSpPr>
        <p:spPr>
          <a:xfrm>
            <a:off x="0" y="9429972"/>
            <a:ext cx="2946325" cy="498254"/>
          </a:xfrm>
          <a:prstGeom prst="rect">
            <a:avLst/>
          </a:prstGeom>
        </p:spPr>
        <p:txBody>
          <a:bodyPr vert="horz" lIns="83796" tIns="41898" rIns="83796" bIns="41898" rtlCol="0" anchor="b"/>
          <a:lstStyle>
            <a:lvl1pPr algn="l">
              <a:defRPr sz="1100"/>
            </a:lvl1pPr>
          </a:lstStyle>
          <a:p>
            <a:endParaRPr lang="et-EE"/>
          </a:p>
        </p:txBody>
      </p:sp>
      <p:sp>
        <p:nvSpPr>
          <p:cNvPr id="5" name="Slide Number Placeholder 4"/>
          <p:cNvSpPr>
            <a:spLocks noGrp="1"/>
          </p:cNvSpPr>
          <p:nvPr>
            <p:ph type="sldNum" sz="quarter" idx="3"/>
          </p:nvPr>
        </p:nvSpPr>
        <p:spPr>
          <a:xfrm>
            <a:off x="3849923" y="9429972"/>
            <a:ext cx="2946325" cy="498254"/>
          </a:xfrm>
          <a:prstGeom prst="rect">
            <a:avLst/>
          </a:prstGeom>
        </p:spPr>
        <p:txBody>
          <a:bodyPr vert="horz" lIns="83796" tIns="41898" rIns="83796" bIns="41898" rtlCol="0" anchor="b"/>
          <a:lstStyle>
            <a:lvl1pPr algn="r">
              <a:defRPr sz="1100"/>
            </a:lvl1pPr>
          </a:lstStyle>
          <a:p>
            <a:fld id="{EEB92CA2-0B58-4DA7-809D-46BDF48F5021}" type="slidenum">
              <a:rPr lang="et-EE" smtClean="0"/>
              <a:t>‹#›</a:t>
            </a:fld>
            <a:endParaRPr lang="et-EE"/>
          </a:p>
        </p:txBody>
      </p:sp>
    </p:spTree>
    <p:extLst>
      <p:ext uri="{BB962C8B-B14F-4D97-AF65-F5344CB8AC3E}">
        <p14:creationId xmlns:p14="http://schemas.microsoft.com/office/powerpoint/2010/main" val="3544009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950913" y="754063"/>
            <a:ext cx="4892675" cy="372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679482" y="4715724"/>
            <a:ext cx="5437284" cy="44665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smtClean="0"/>
          </a:p>
        </p:txBody>
      </p:sp>
      <p:sp>
        <p:nvSpPr>
          <p:cNvPr id="2051" name="Rectangle 3"/>
          <p:cNvSpPr>
            <a:spLocks noGrp="1" noChangeArrowheads="1"/>
          </p:cNvSpPr>
          <p:nvPr>
            <p:ph type="hdr"/>
          </p:nvPr>
        </p:nvSpPr>
        <p:spPr bwMode="auto">
          <a:xfrm>
            <a:off x="1" y="0"/>
            <a:ext cx="2949180" cy="4953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663382" algn="l"/>
                <a:tab pos="1326764" algn="l"/>
                <a:tab pos="1990146" algn="l"/>
                <a:tab pos="265352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3847068" y="0"/>
            <a:ext cx="2949180" cy="4953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663382" algn="l"/>
                <a:tab pos="1326764" algn="l"/>
                <a:tab pos="1990146" algn="l"/>
                <a:tab pos="265352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1" y="9431445"/>
            <a:ext cx="2949180" cy="4953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663382" algn="l"/>
                <a:tab pos="1326764" algn="l"/>
                <a:tab pos="1990146" algn="l"/>
                <a:tab pos="265352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3847068" y="9431445"/>
            <a:ext cx="2949180" cy="4953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663382" algn="l"/>
                <a:tab pos="1326764" algn="l"/>
                <a:tab pos="1990146" algn="l"/>
                <a:tab pos="2653528" algn="l"/>
              </a:tabLst>
              <a:defRPr sz="13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lvl1pPr>
          </a:lstStyle>
          <a:p>
            <a:r>
              <a:rPr lang="et-EE" dirty="0" smtClean="0"/>
              <a:t>Esitlusslaidide 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asutuse nimetus / ametinimetus</a:t>
            </a:r>
          </a:p>
          <a:p>
            <a:endParaRPr lang="et-EE" dirty="0" smtClean="0"/>
          </a:p>
          <a:p>
            <a:r>
              <a:rPr lang="et-EE" dirty="0" smtClean="0"/>
              <a:t>14.05.2017</a:t>
            </a:r>
            <a:endParaRPr lang="en-US" dirty="0"/>
          </a:p>
        </p:txBody>
      </p:sp>
      <p:pic>
        <p:nvPicPr>
          <p:cNvPr id="8" name="Picture 7" descr="maaeluministeerium_3lovi_est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42675596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Slide Blue">
    <p:spTree>
      <p:nvGrpSpPr>
        <p:cNvPr id="1" name=""/>
        <p:cNvGrpSpPr/>
        <p:nvPr/>
      </p:nvGrpSpPr>
      <p:grpSpPr>
        <a:xfrm>
          <a:off x="0" y="0"/>
          <a:ext cx="0" cy="0"/>
          <a:chOff x="0" y="0"/>
          <a:chExt cx="0" cy="0"/>
        </a:xfrm>
      </p:grpSpPr>
      <p:sp>
        <p:nvSpPr>
          <p:cNvPr id="7" name="Rectangle 6"/>
          <p:cNvSpPr/>
          <p:nvPr userDrawn="1"/>
        </p:nvSpPr>
        <p:spPr bwMode="auto">
          <a:xfrm>
            <a:off x="0" y="0"/>
            <a:ext cx="8999538" cy="6840538"/>
          </a:xfrm>
          <a:prstGeom prst="rect">
            <a:avLst/>
          </a:prstGeom>
          <a:blipFill dpi="0" rotWithShape="1">
            <a:blip r:embed="rId2" cstate="print">
              <a:duotone>
                <a:schemeClr val="accent1">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ctr" anchorCtr="0"/>
          <a:lstStyle>
            <a:lvl1pPr algn="l">
              <a:defRPr sz="5700">
                <a:solidFill>
                  <a:schemeClr val="bg1"/>
                </a:solidFill>
              </a:defRPr>
            </a:lvl1pPr>
          </a:lstStyle>
          <a:p>
            <a:r>
              <a:rPr lang="et-EE" dirty="0" smtClean="0"/>
              <a:t>Vahepealkiri</a:t>
            </a:r>
            <a:endParaRPr lang="en-US" dirty="0"/>
          </a:p>
        </p:txBody>
      </p:sp>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itle Slide Blue">
    <p:bg>
      <p:bgPr>
        <a:solidFill>
          <a:schemeClr val="tx1">
            <a:lumMod val="85000"/>
            <a:lumOff val="15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lvl1pPr>
          </a:lstStyle>
          <a:p>
            <a:r>
              <a:rPr lang="et-EE" dirty="0" smtClean="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eesnimi.perenimi@amet.ee</a:t>
            </a:r>
          </a:p>
          <a:p>
            <a:endParaRPr lang="et-EE" dirty="0" smtClean="0"/>
          </a:p>
        </p:txBody>
      </p:sp>
      <p:pic>
        <p:nvPicPr>
          <p:cNvPr id="10" name="Picture 9" descr="maaeluministeerium_3lovi_est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lvl1pPr>
          </a:lstStyle>
          <a:p>
            <a:r>
              <a:rPr lang="et-EE" dirty="0" err="1" smtClean="0"/>
              <a:t>Thank</a:t>
            </a:r>
            <a:r>
              <a:rPr lang="et-EE" dirty="0" smtClean="0"/>
              <a:t> </a:t>
            </a:r>
            <a:r>
              <a:rPr lang="et-EE" dirty="0" err="1" smtClean="0"/>
              <a:t>you</a:t>
            </a:r>
            <a:r>
              <a:rPr lang="et-EE" dirty="0" smtClean="0"/>
              <a:t>!</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smtClean="0"/>
              <a:t>forename.surname@institution.ee</a:t>
            </a:r>
          </a:p>
          <a:p>
            <a:endParaRPr lang="et-EE" dirty="0" smtClean="0"/>
          </a:p>
        </p:txBody>
      </p:sp>
      <p:pic>
        <p:nvPicPr>
          <p:cNvPr id="6" name="Picture 5"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err="1" smtClean="0"/>
              <a:t>eesnimi@perenimi@amet.ee</a:t>
            </a:r>
            <a:endParaRPr lang="et-EE" dirty="0" smtClean="0"/>
          </a:p>
          <a:p>
            <a:endParaRPr lang="et-EE" dirty="0" smtClean="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313" y="181970"/>
            <a:ext cx="3465000" cy="1386000"/>
          </a:xfrm>
          <a:prstGeom prst="rect">
            <a:avLst/>
          </a:prstGeom>
        </p:spPr>
      </p:pic>
    </p:spTree>
    <p:extLst>
      <p:ext uri="{BB962C8B-B14F-4D97-AF65-F5344CB8AC3E}">
        <p14:creationId xmlns:p14="http://schemas.microsoft.com/office/powerpoint/2010/main" val="340363172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End Slide Blu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err="1" smtClean="0"/>
              <a:t>Thank</a:t>
            </a:r>
            <a:r>
              <a:rPr lang="et-EE" dirty="0" smtClean="0"/>
              <a:t> </a:t>
            </a:r>
            <a:r>
              <a:rPr lang="et-EE" dirty="0" err="1" smtClean="0"/>
              <a:t>you</a:t>
            </a:r>
            <a:r>
              <a:rPr lang="et-EE" dirty="0" smtClean="0"/>
              <a:t>!</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smtClean="0"/>
              <a:t>forename.surname@institution.ee</a:t>
            </a:r>
          </a:p>
          <a:p>
            <a:endParaRPr lang="et-EE" dirty="0" smtClean="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305" y="198514"/>
            <a:ext cx="3465000" cy="1386000"/>
          </a:xfrm>
          <a:prstGeom prst="rect">
            <a:avLst/>
          </a:prstGeom>
        </p:spPr>
      </p:pic>
    </p:spTree>
    <p:extLst>
      <p:ext uri="{BB962C8B-B14F-4D97-AF65-F5344CB8AC3E}">
        <p14:creationId xmlns:p14="http://schemas.microsoft.com/office/powerpoint/2010/main" val="340363172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End Slide Blu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blipFill dpi="0" rotWithShape="1">
            <a:blip r:embed="rId2" cstate="print">
              <a:duotone>
                <a:schemeClr val="accent1">
                  <a:shade val="45000"/>
                  <a:satMod val="135000"/>
                </a:schemeClr>
                <a:prstClr val="white"/>
              </a:duotone>
              <a:lum contrast="51000"/>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err="1" smtClean="0"/>
              <a:t>eesnimi@perenimi@amet.ee</a:t>
            </a:r>
            <a:endParaRPr lang="et-EE" dirty="0" smtClean="0"/>
          </a:p>
          <a:p>
            <a:endParaRPr lang="et-EE" dirty="0" smtClean="0"/>
          </a:p>
        </p:txBody>
      </p:sp>
      <p:pic>
        <p:nvPicPr>
          <p:cNvPr id="10" name="Picture 9" descr="maaeluministeerium_vapp_est_black.png"/>
          <p:cNvPicPr>
            <a:picLocks noChangeAspect="1"/>
          </p:cNvPicPr>
          <p:nvPr userDrawn="1"/>
        </p:nvPicPr>
        <p:blipFill>
          <a:blip r:embed="rId3"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241811506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End Slide Blu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blipFill dpi="0" rotWithShape="1">
            <a:blip r:embed="rId2" cstate="print">
              <a:duotone>
                <a:schemeClr val="accent1">
                  <a:shade val="45000"/>
                  <a:satMod val="135000"/>
                </a:schemeClr>
                <a:prstClr val="white"/>
              </a:duotone>
              <a:lum contrast="51000"/>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err="1" smtClean="0"/>
              <a:t>Thank</a:t>
            </a:r>
            <a:r>
              <a:rPr lang="et-EE" dirty="0" smtClean="0"/>
              <a:t> </a:t>
            </a:r>
            <a:r>
              <a:rPr lang="et-EE" dirty="0" err="1" smtClean="0"/>
              <a:t>you</a:t>
            </a:r>
            <a:r>
              <a:rPr lang="et-EE" dirty="0" smtClean="0"/>
              <a:t>!</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smtClean="0"/>
              <a:t>forename.surname@institution.ee</a:t>
            </a:r>
          </a:p>
        </p:txBody>
      </p:sp>
      <p:pic>
        <p:nvPicPr>
          <p:cNvPr id="12" name="Picture 11" descr="maaeluministeerium_vapp_eng_black.png"/>
          <p:cNvPicPr>
            <a:picLocks noChangeAspect="1"/>
          </p:cNvPicPr>
          <p:nvPr userDrawn="1"/>
        </p:nvPicPr>
        <p:blipFill>
          <a:blip r:embed="rId3"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420561990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35410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lvl1pPr>
          </a:lstStyle>
          <a:p>
            <a:r>
              <a:rPr lang="et-EE" dirty="0" err="1" smtClean="0"/>
              <a:t>Presentation</a:t>
            </a:r>
            <a:r>
              <a:rPr lang="et-EE" dirty="0" smtClean="0"/>
              <a:t> </a:t>
            </a:r>
            <a:r>
              <a:rPr lang="et-EE" dirty="0" err="1" smtClean="0"/>
              <a:t>Title</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Institution</a:t>
            </a:r>
            <a:r>
              <a:rPr lang="et-EE" dirty="0" smtClean="0"/>
              <a:t> / </a:t>
            </a:r>
            <a:r>
              <a:rPr lang="et-EE" dirty="0" err="1" smtClean="0"/>
              <a:t>Job</a:t>
            </a:r>
            <a:r>
              <a:rPr lang="et-EE" dirty="0" smtClean="0"/>
              <a:t> </a:t>
            </a:r>
            <a:r>
              <a:rPr lang="et-EE" dirty="0" err="1" smtClean="0"/>
              <a:t>Title</a:t>
            </a:r>
            <a:endParaRPr lang="et-EE" dirty="0" smtClean="0"/>
          </a:p>
          <a:p>
            <a:endParaRPr lang="et-EE" dirty="0" smtClean="0"/>
          </a:p>
          <a:p>
            <a:r>
              <a:rPr lang="et-EE" dirty="0" smtClean="0"/>
              <a:t>14.05.2017</a:t>
            </a:r>
            <a:endParaRPr lang="en-US" dirty="0"/>
          </a:p>
        </p:txBody>
      </p:sp>
      <p:pic>
        <p:nvPicPr>
          <p:cNvPr id="8" name="Picture 7"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42675596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Blu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r>
              <a:rPr kumimoji="0" lang="et-EE" sz="1800" b="0" i="0" u="none" strike="noStrike" cap="none" normalizeH="0" baseline="0" dirty="0" smtClean="0">
                <a:ln>
                  <a:noFill/>
                </a:ln>
                <a:noFill/>
                <a:effectLst/>
                <a:latin typeface="Roboto Condensed" panose="02000000000000000000" pitchFamily="2" charset="0"/>
                <a:ea typeface="Microsoft YaHei" panose="020B0503020204020204" pitchFamily="34" charset="-122"/>
              </a:rPr>
              <a:t>S</a:t>
            </a:r>
            <a:endParaRPr kumimoji="0" lang="en-US" sz="1800" b="0" i="0" u="none" strike="noStrike" cap="none" normalizeH="0" baseline="0" dirty="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solidFill>
                  <a:schemeClr val="bg1"/>
                </a:solidFill>
              </a:defRPr>
            </a:lvl1pPr>
          </a:lstStyle>
          <a:p>
            <a:r>
              <a:rPr lang="et-EE" dirty="0" smtClean="0"/>
              <a:t>Esitlusslaidide 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8" name="Picture 7" descr="maaeluministeerium_vapp_est_black.png"/>
          <p:cNvPicPr>
            <a:picLocks noChangeAspect="1"/>
          </p:cNvPicPr>
          <p:nvPr userDrawn="1"/>
        </p:nvPicPr>
        <p:blipFill>
          <a:blip r:embed="rId2"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2154" userDrawn="1">
          <p15:clr>
            <a:srgbClr val="FBAE40"/>
          </p15:clr>
        </p15:guide>
        <p15:guide id="2" pos="283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Blu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solidFill>
                  <a:schemeClr val="bg1"/>
                </a:solidFill>
              </a:defRPr>
            </a:lvl1pPr>
          </a:lstStyle>
          <a:p>
            <a:r>
              <a:rPr lang="et-EE" dirty="0" err="1" smtClean="0"/>
              <a:t>Presentation</a:t>
            </a:r>
            <a:r>
              <a:rPr lang="et-EE" dirty="0" smtClean="0"/>
              <a:t> </a:t>
            </a:r>
            <a:r>
              <a:rPr lang="et-EE" dirty="0" err="1" smtClean="0"/>
              <a:t>Title</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Institution</a:t>
            </a:r>
            <a:r>
              <a:rPr lang="et-EE" dirty="0" smtClean="0"/>
              <a:t> / </a:t>
            </a:r>
            <a:r>
              <a:rPr lang="et-EE" dirty="0" err="1" smtClean="0"/>
              <a:t>Job</a:t>
            </a:r>
            <a:r>
              <a:rPr lang="et-EE" dirty="0" smtClean="0"/>
              <a:t> </a:t>
            </a:r>
            <a:r>
              <a:rPr lang="et-EE" dirty="0" err="1" smtClean="0"/>
              <a:t>Title</a:t>
            </a:r>
            <a:endParaRPr lang="et-EE" dirty="0" smtClean="0"/>
          </a:p>
          <a:p>
            <a:endParaRPr lang="et-EE" dirty="0" smtClean="0"/>
          </a:p>
          <a:p>
            <a:r>
              <a:rPr lang="et-EE" dirty="0" smtClean="0"/>
              <a:t>14.12.2013</a:t>
            </a:r>
            <a:endParaRPr lang="en-US" dirty="0"/>
          </a:p>
        </p:txBody>
      </p:sp>
      <p:pic>
        <p:nvPicPr>
          <p:cNvPr id="9" name="Picture 8" descr="maaeluministeerium_vapp_eng_black.png"/>
          <p:cNvPicPr>
            <a:picLocks noChangeAspect="1"/>
          </p:cNvPicPr>
          <p:nvPr userDrawn="1"/>
        </p:nvPicPr>
        <p:blipFill>
          <a:blip r:embed="rId2"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2_Title Slide Blu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blipFill dpi="0" rotWithShape="1">
            <a:blip r:embed="rId2" cstate="print">
              <a:duotone>
                <a:schemeClr val="accent1">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solidFill>
                  <a:schemeClr val="bg1"/>
                </a:solidFill>
              </a:defRPr>
            </a:lvl1pPr>
          </a:lstStyle>
          <a:p>
            <a:r>
              <a:rPr lang="et-EE" dirty="0" smtClean="0"/>
              <a:t>Esitlusslaidide 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8" name="Picture 7" descr="maaeluministeerium_vapp_est_black.png"/>
          <p:cNvPicPr>
            <a:picLocks noChangeAspect="1"/>
          </p:cNvPicPr>
          <p:nvPr userDrawn="1"/>
        </p:nvPicPr>
        <p:blipFill>
          <a:blip r:embed="rId3"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35362730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5_Title Slide Blu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blipFill dpi="0" rotWithShape="1">
            <a:blip r:embed="rId2" cstate="print">
              <a:duotone>
                <a:schemeClr val="accent1">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solidFill>
                  <a:schemeClr val="bg1"/>
                </a:solidFill>
              </a:defRPr>
            </a:lvl1pPr>
          </a:lstStyle>
          <a:p>
            <a:r>
              <a:rPr lang="et-EE" dirty="0" err="1" smtClean="0"/>
              <a:t>Presentation</a:t>
            </a:r>
            <a:r>
              <a:rPr lang="et-EE" dirty="0" smtClean="0"/>
              <a:t> </a:t>
            </a:r>
            <a:r>
              <a:rPr lang="et-EE" dirty="0" err="1" smtClean="0"/>
              <a:t>Title</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Institution</a:t>
            </a:r>
            <a:r>
              <a:rPr lang="et-EE" dirty="0" smtClean="0"/>
              <a:t> / </a:t>
            </a:r>
            <a:r>
              <a:rPr lang="et-EE" dirty="0" err="1" smtClean="0"/>
              <a:t>Job</a:t>
            </a:r>
            <a:r>
              <a:rPr lang="et-EE" dirty="0" smtClean="0"/>
              <a:t> </a:t>
            </a:r>
            <a:r>
              <a:rPr lang="et-EE" dirty="0" err="1" smtClean="0"/>
              <a:t>Title</a:t>
            </a:r>
            <a:endParaRPr lang="et-EE" dirty="0" smtClean="0"/>
          </a:p>
          <a:p>
            <a:endParaRPr lang="et-EE" dirty="0" smtClean="0"/>
          </a:p>
          <a:p>
            <a:r>
              <a:rPr lang="et-EE" dirty="0" smtClean="0"/>
              <a:t>14.12.2013</a:t>
            </a:r>
            <a:endParaRPr lang="en-US" dirty="0"/>
          </a:p>
        </p:txBody>
      </p:sp>
      <p:pic>
        <p:nvPicPr>
          <p:cNvPr id="9" name="Picture 8" descr="maaeluministeerium_vapp_eng_black.png"/>
          <p:cNvPicPr>
            <a:picLocks noChangeAspect="1"/>
          </p:cNvPicPr>
          <p:nvPr userDrawn="1"/>
        </p:nvPicPr>
        <p:blipFill>
          <a:blip r:embed="rId3"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411880489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5"/>
            <a:ext cx="7920000" cy="4513263"/>
          </a:xfr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smtClean="0"/>
              <a:t>Edit Master text styles</a:t>
            </a:r>
          </a:p>
        </p:txBody>
      </p:sp>
    </p:spTree>
    <p:extLst>
      <p:ext uri="{BB962C8B-B14F-4D97-AF65-F5344CB8AC3E}">
        <p14:creationId xmlns:p14="http://schemas.microsoft.com/office/powerpoint/2010/main" val="9960034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503239" y="1768475"/>
            <a:ext cx="7920000" cy="4513263"/>
          </a:xfr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smtClean="0"/>
              <a:t>Edit Master text styles</a:t>
            </a:r>
          </a:p>
        </p:txBody>
      </p:sp>
    </p:spTree>
    <p:extLst>
      <p:ext uri="{BB962C8B-B14F-4D97-AF65-F5344CB8AC3E}">
        <p14:creationId xmlns:p14="http://schemas.microsoft.com/office/powerpoint/2010/main" val="400967212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itle Slide Blue">
    <p:spTree>
      <p:nvGrpSpPr>
        <p:cNvPr id="1" name=""/>
        <p:cNvGrpSpPr/>
        <p:nvPr/>
      </p:nvGrpSpPr>
      <p:grpSpPr>
        <a:xfrm>
          <a:off x="0" y="0"/>
          <a:ext cx="0" cy="0"/>
          <a:chOff x="0" y="0"/>
          <a:chExt cx="0" cy="0"/>
        </a:xfrm>
      </p:grpSpPr>
      <p:sp>
        <p:nvSpPr>
          <p:cNvPr id="7" name="Rectangle 6"/>
          <p:cNvSpPr/>
          <p:nvPr userDrawn="1"/>
        </p:nvSpPr>
        <p:spPr bwMode="auto">
          <a:xfrm>
            <a:off x="0" y="0"/>
            <a:ext cx="8999538" cy="6840538"/>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ctr" anchorCtr="0"/>
          <a:lstStyle>
            <a:lvl1pPr algn="l">
              <a:defRPr sz="5700">
                <a:solidFill>
                  <a:schemeClr val="bg1"/>
                </a:solidFill>
              </a:defRPr>
            </a:lvl1pPr>
          </a:lstStyle>
          <a:p>
            <a:r>
              <a:rPr lang="et-EE" dirty="0" smtClean="0"/>
              <a:t>Vahepealkiri</a:t>
            </a:r>
            <a:endParaRPr lang="en-US" dirty="0"/>
          </a:p>
        </p:txBody>
      </p:sp>
    </p:spTree>
    <p:extLst>
      <p:ext uri="{BB962C8B-B14F-4D97-AF65-F5344CB8AC3E}">
        <p14:creationId xmlns:p14="http://schemas.microsoft.com/office/powerpoint/2010/main" val="185857503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1026" name="Rectangle 2"/>
          <p:cNvSpPr>
            <a:spLocks noGrp="1" noChangeArrowheads="1"/>
          </p:cNvSpPr>
          <p:nvPr>
            <p:ph type="body" idx="1"/>
          </p:nvPr>
        </p:nvSpPr>
        <p:spPr bwMode="auto">
          <a:xfrm>
            <a:off x="503238" y="1768475"/>
            <a:ext cx="9069387" cy="451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1027"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fld id="{91A857D3-8977-4B76-8A8E-76EC884CC3A4}" type="slidenum">
              <a:rPr lang="et-EE" altLang="en-US"/>
              <a:pPr/>
              <a:t>‹#›</a:t>
            </a:fld>
            <a:endParaRPr lang="et-EE" altLang="en-US"/>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65" r:id="rId4"/>
    <p:sldLayoutId id="2147483671" r:id="rId5"/>
    <p:sldLayoutId id="2147483672" r:id="rId6"/>
    <p:sldLayoutId id="2147483650" r:id="rId7"/>
    <p:sldLayoutId id="2147483662" r:id="rId8"/>
    <p:sldLayoutId id="2147483673" r:id="rId9"/>
    <p:sldLayoutId id="2147483668" r:id="rId10"/>
    <p:sldLayoutId id="2147483670" r:id="rId11"/>
    <p:sldLayoutId id="2147483660" r:id="rId12"/>
    <p:sldLayoutId id="2147483666" r:id="rId13"/>
    <p:sldLayoutId id="2147483663" r:id="rId14"/>
    <p:sldLayoutId id="2147483669" r:id="rId15"/>
    <p:sldLayoutId id="2147483674" r:id="rId16"/>
    <p:sldLayoutId id="2147483675" r:id="rId17"/>
    <p:sldLayoutId id="2147483655" r:id="rId18"/>
  </p:sldLayoutIdLst>
  <p:timing>
    <p:tnLst>
      <p:par>
        <p:cTn id="1" dur="indefinite" restart="never" nodeType="tmRoot"/>
      </p:par>
    </p:tnLst>
  </p:timing>
  <p:txStyles>
    <p:title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mailto:Olga.Lavrentjeva@agri.e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t-EE" dirty="0" err="1"/>
              <a:t>BREXITi</a:t>
            </a:r>
            <a:r>
              <a:rPr lang="et-EE" dirty="0"/>
              <a:t> mõju taimetervise </a:t>
            </a:r>
            <a:r>
              <a:rPr lang="et-EE" dirty="0" smtClean="0"/>
              <a:t>valdkonnas</a:t>
            </a:r>
            <a:endParaRPr lang="et-EE" dirty="0"/>
          </a:p>
        </p:txBody>
      </p:sp>
      <p:sp>
        <p:nvSpPr>
          <p:cNvPr id="2" name="TextBox 1"/>
          <p:cNvSpPr txBox="1"/>
          <p:nvPr/>
        </p:nvSpPr>
        <p:spPr>
          <a:xfrm>
            <a:off x="1403425" y="6156573"/>
            <a:ext cx="2520280" cy="378565"/>
          </a:xfrm>
          <a:prstGeom prst="rect">
            <a:avLst/>
          </a:prstGeom>
          <a:noFill/>
        </p:spPr>
        <p:txBody>
          <a:bodyPr wrap="square" rtlCol="0">
            <a:spAutoFit/>
          </a:bodyPr>
          <a:lstStyle/>
          <a:p>
            <a:r>
              <a:rPr lang="et-EE" dirty="0" smtClean="0"/>
              <a:t>10.09.2020</a:t>
            </a:r>
            <a:endParaRPr lang="et-EE" dirty="0" smtClean="0"/>
          </a:p>
        </p:txBody>
      </p:sp>
      <p:pic>
        <p:nvPicPr>
          <p:cNvPr id="3" name="Picture 2"/>
          <p:cNvPicPr>
            <a:picLocks noChangeAspect="1"/>
          </p:cNvPicPr>
          <p:nvPr/>
        </p:nvPicPr>
        <p:blipFill>
          <a:blip r:embed="rId2"/>
          <a:stretch>
            <a:fillRect/>
          </a:stretch>
        </p:blipFill>
        <p:spPr>
          <a:xfrm>
            <a:off x="5363865" y="190588"/>
            <a:ext cx="3557547" cy="1830758"/>
          </a:xfrm>
          <a:prstGeom prst="rect">
            <a:avLst/>
          </a:prstGeom>
        </p:spPr>
      </p:pic>
      <p:pic>
        <p:nvPicPr>
          <p:cNvPr id="5" name="Picture 4" descr="cid:image001.png@01D5D78C.47BB2CE0"/>
          <p:cNvPicPr/>
          <p:nvPr/>
        </p:nvPicPr>
        <p:blipFill>
          <a:blip r:embed="rId3">
            <a:extLst>
              <a:ext uri="{28A0092B-C50C-407E-A947-70E740481C1C}">
                <a14:useLocalDpi xmlns:a14="http://schemas.microsoft.com/office/drawing/2010/main" val="0"/>
              </a:ext>
            </a:extLst>
          </a:blip>
          <a:srcRect/>
          <a:stretch>
            <a:fillRect/>
          </a:stretch>
        </p:blipFill>
        <p:spPr bwMode="auto">
          <a:xfrm>
            <a:off x="755353" y="5076453"/>
            <a:ext cx="2851150" cy="946150"/>
          </a:xfrm>
          <a:prstGeom prst="rect">
            <a:avLst/>
          </a:prstGeom>
          <a:noFill/>
          <a:ln>
            <a:noFill/>
          </a:ln>
        </p:spPr>
      </p:pic>
    </p:spTree>
    <p:extLst>
      <p:ext uri="{BB962C8B-B14F-4D97-AF65-F5344CB8AC3E}">
        <p14:creationId xmlns:p14="http://schemas.microsoft.com/office/powerpoint/2010/main" val="3514785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i-FI" dirty="0"/>
              <a:t>ÜHENDKUNINGRIIGI VÄLJAASTUMINE JA ELI ÕIGUSNORMID TAIMETERVISE VALDKONNAS</a:t>
            </a:r>
            <a:endParaRPr lang="et-EE" dirty="0"/>
          </a:p>
        </p:txBody>
      </p:sp>
      <p:pic>
        <p:nvPicPr>
          <p:cNvPr id="6" name="Content Placeholder 5"/>
          <p:cNvPicPr>
            <a:picLocks noGrp="1" noChangeAspect="1"/>
          </p:cNvPicPr>
          <p:nvPr>
            <p:ph idx="1"/>
          </p:nvPr>
        </p:nvPicPr>
        <p:blipFill>
          <a:blip r:embed="rId2"/>
          <a:stretch>
            <a:fillRect/>
          </a:stretch>
        </p:blipFill>
        <p:spPr>
          <a:xfrm>
            <a:off x="4715793" y="1476053"/>
            <a:ext cx="4191215" cy="933498"/>
          </a:xfrm>
          <a:prstGeom prst="rect">
            <a:avLst/>
          </a:prstGeom>
        </p:spPr>
      </p:pic>
      <p:sp>
        <p:nvSpPr>
          <p:cNvPr id="7" name="TextBox 6"/>
          <p:cNvSpPr txBox="1"/>
          <p:nvPr/>
        </p:nvSpPr>
        <p:spPr>
          <a:xfrm>
            <a:off x="503237" y="2556173"/>
            <a:ext cx="7812956" cy="3118803"/>
          </a:xfrm>
          <a:prstGeom prst="rect">
            <a:avLst/>
          </a:prstGeom>
          <a:noFill/>
        </p:spPr>
        <p:txBody>
          <a:bodyPr wrap="square" rtlCol="0">
            <a:spAutoFit/>
          </a:bodyPr>
          <a:lstStyle/>
          <a:p>
            <a:pPr marL="342900" indent="-342900">
              <a:buAutoNum type="arabicParenR"/>
            </a:pPr>
            <a:r>
              <a:rPr lang="et-EE" sz="2000" dirty="0" smtClean="0"/>
              <a:t>Alates </a:t>
            </a:r>
            <a:r>
              <a:rPr lang="et-EE" sz="2000" dirty="0"/>
              <a:t>1. veebruarist 2020 on Ühendkuningriik Euroopa Liidust välja astunud ja temast on saanud kolmas riik. </a:t>
            </a:r>
            <a:endParaRPr lang="et-EE" sz="2000" dirty="0" smtClean="0"/>
          </a:p>
          <a:p>
            <a:pPr marL="342900" indent="-342900">
              <a:buAutoNum type="arabicParenR"/>
            </a:pPr>
            <a:r>
              <a:rPr lang="et-EE" sz="2000" dirty="0" smtClean="0"/>
              <a:t>Väljaastumislepinguga </a:t>
            </a:r>
            <a:r>
              <a:rPr lang="et-EE" sz="2000" dirty="0"/>
              <a:t>on ette nähtud üleminekuperiood, mis lõpeb 31. detsembril 2020. Kuni selle kuupäevani kohaldatakse ELi õigust täies ulatuses Ühendkuningriigi suhtes ja Ühendkuningriigis. </a:t>
            </a:r>
            <a:endParaRPr lang="et-EE" sz="2000" dirty="0" smtClean="0"/>
          </a:p>
          <a:p>
            <a:pPr marL="342900" indent="-342900">
              <a:buAutoNum type="arabicParenR"/>
            </a:pPr>
            <a:r>
              <a:rPr lang="et-EE" sz="2000" dirty="0" smtClean="0"/>
              <a:t>Üleminekuperioodi </a:t>
            </a:r>
            <a:r>
              <a:rPr lang="et-EE" sz="2000" dirty="0"/>
              <a:t>jooksul peavad EL ja Ühendkuningriik läbirääkimisi uue partnerluslepingu üle, millega nähakse eeskätt ette vabakaubanduspiirkond. Ei ole aga kindel, kas uus partnerlusleping sõlmitakse ja jõustub üleminekuperioodi lõpus.</a:t>
            </a:r>
          </a:p>
        </p:txBody>
      </p:sp>
    </p:spTree>
    <p:extLst>
      <p:ext uri="{BB962C8B-B14F-4D97-AF65-F5344CB8AC3E}">
        <p14:creationId xmlns:p14="http://schemas.microsoft.com/office/powerpoint/2010/main" val="968986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Tagajärjed taimetervisele</a:t>
            </a:r>
            <a:endParaRPr lang="et-EE" dirty="0"/>
          </a:p>
        </p:txBody>
      </p:sp>
      <p:sp>
        <p:nvSpPr>
          <p:cNvPr id="3" name="Content Placeholder 2"/>
          <p:cNvSpPr>
            <a:spLocks noGrp="1"/>
          </p:cNvSpPr>
          <p:nvPr>
            <p:ph idx="1"/>
          </p:nvPr>
        </p:nvSpPr>
        <p:spPr/>
        <p:txBody>
          <a:bodyPr/>
          <a:lstStyle/>
          <a:p>
            <a:r>
              <a:rPr lang="et-EE" dirty="0" smtClean="0">
                <a:latin typeface="+mj-lt"/>
              </a:rPr>
              <a:t>4) Pärast </a:t>
            </a:r>
            <a:r>
              <a:rPr lang="et-EE" dirty="0">
                <a:latin typeface="+mj-lt"/>
              </a:rPr>
              <a:t>üleminekuperioodi lõppu tuleb arvestada, et Ühendkuningriigi suhtes ei kohaldata enam ELi õigusnorme. </a:t>
            </a:r>
            <a:endParaRPr lang="et-EE" dirty="0" smtClean="0">
              <a:latin typeface="+mj-lt"/>
            </a:endParaRPr>
          </a:p>
          <a:p>
            <a:r>
              <a:rPr lang="et-EE" dirty="0" smtClean="0">
                <a:latin typeface="+mj-lt"/>
              </a:rPr>
              <a:t>Taimetervise </a:t>
            </a:r>
            <a:r>
              <a:rPr lang="et-EE" dirty="0">
                <a:latin typeface="+mj-lt"/>
              </a:rPr>
              <a:t>valdkonnas on sellel eelkõige tagajärjed seoses taimede, taimsete saaduste ja muude toodete liitu sissetoomisele ning importimisel rakenduvale ametlikule kontrollile.</a:t>
            </a:r>
          </a:p>
        </p:txBody>
      </p:sp>
    </p:spTree>
    <p:extLst>
      <p:ext uri="{BB962C8B-B14F-4D97-AF65-F5344CB8AC3E}">
        <p14:creationId xmlns:p14="http://schemas.microsoft.com/office/powerpoint/2010/main" val="1073576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Väljaastumislepingu tingimused</a:t>
            </a:r>
            <a:endParaRPr lang="et-EE" dirty="0"/>
          </a:p>
        </p:txBody>
      </p:sp>
      <p:sp>
        <p:nvSpPr>
          <p:cNvPr id="3" name="Content Placeholder 2"/>
          <p:cNvSpPr>
            <a:spLocks noGrp="1"/>
          </p:cNvSpPr>
          <p:nvPr>
            <p:ph idx="1"/>
          </p:nvPr>
        </p:nvSpPr>
        <p:spPr/>
        <p:txBody>
          <a:bodyPr/>
          <a:lstStyle/>
          <a:p>
            <a:r>
              <a:rPr lang="et-EE" dirty="0" smtClean="0">
                <a:latin typeface="+mj-lt"/>
              </a:rPr>
              <a:t>5) </a:t>
            </a:r>
            <a:r>
              <a:rPr lang="et-EE" dirty="0">
                <a:latin typeface="+mj-lt"/>
              </a:rPr>
              <a:t>Väljaastumislepingus on sätestatud, et enne üleminekuperioodi lõppu seaduslikult ELi või Ühendkuningriigi turule lastud olemasolevaid ja selgelt tuvastatavaid kaupu võib ELi või Ühendkuningriigi turul jätkuvalt kättesaadavaks teha ja need võivad kõnealuse kahe turu vahel ringelda, kuni need jõuavad lõppkasutajani.</a:t>
            </a:r>
          </a:p>
        </p:txBody>
      </p:sp>
    </p:spTree>
    <p:extLst>
      <p:ext uri="{BB962C8B-B14F-4D97-AF65-F5344CB8AC3E}">
        <p14:creationId xmlns:p14="http://schemas.microsoft.com/office/powerpoint/2010/main" val="1590917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Erisused </a:t>
            </a:r>
            <a:endParaRPr lang="et-EE" dirty="0"/>
          </a:p>
        </p:txBody>
      </p:sp>
      <p:sp>
        <p:nvSpPr>
          <p:cNvPr id="3" name="Content Placeholder 2"/>
          <p:cNvSpPr>
            <a:spLocks noGrp="1"/>
          </p:cNvSpPr>
          <p:nvPr>
            <p:ph idx="1"/>
          </p:nvPr>
        </p:nvSpPr>
        <p:spPr/>
        <p:txBody>
          <a:bodyPr/>
          <a:lstStyle/>
          <a:p>
            <a:r>
              <a:rPr lang="et-EE" dirty="0">
                <a:latin typeface="+mj-lt"/>
              </a:rPr>
              <a:t>4) Pärast üleminekuperioodi lõppu kohaldatakse Iirimaa ja Põhja-Iirimaa protokolli, kusjuures protokolli esialgse kohaldamise periood kestab </a:t>
            </a:r>
            <a:r>
              <a:rPr lang="et-EE" b="1" dirty="0">
                <a:latin typeface="+mj-lt"/>
              </a:rPr>
              <a:t>neli aastat </a:t>
            </a:r>
            <a:r>
              <a:rPr lang="et-EE" dirty="0">
                <a:latin typeface="+mj-lt"/>
              </a:rPr>
              <a:t>pärast üleminekuperioodi lõppu. </a:t>
            </a:r>
            <a:endParaRPr lang="et-EE" dirty="0" smtClean="0">
              <a:latin typeface="+mj-lt"/>
            </a:endParaRPr>
          </a:p>
          <a:p>
            <a:r>
              <a:rPr lang="et-EE" dirty="0" smtClean="0">
                <a:latin typeface="+mj-lt"/>
              </a:rPr>
              <a:t>See </a:t>
            </a:r>
            <a:r>
              <a:rPr lang="et-EE" dirty="0">
                <a:latin typeface="+mj-lt"/>
              </a:rPr>
              <a:t>tähendab, et antud perioodi jooksul kohaldatakse teatavaid ELi õiguse sätteid seoses Põhja-Iirimaaga ka Ühendkuningriigi suhtes ja Ühendkuningriigis. </a:t>
            </a:r>
          </a:p>
        </p:txBody>
      </p:sp>
    </p:spTree>
    <p:extLst>
      <p:ext uri="{BB962C8B-B14F-4D97-AF65-F5344CB8AC3E}">
        <p14:creationId xmlns:p14="http://schemas.microsoft.com/office/powerpoint/2010/main" val="3638576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Erisused </a:t>
            </a:r>
          </a:p>
        </p:txBody>
      </p:sp>
      <p:sp>
        <p:nvSpPr>
          <p:cNvPr id="3" name="Content Placeholder 2"/>
          <p:cNvSpPr>
            <a:spLocks noGrp="1"/>
          </p:cNvSpPr>
          <p:nvPr>
            <p:ph idx="1"/>
          </p:nvPr>
        </p:nvSpPr>
        <p:spPr/>
        <p:txBody>
          <a:bodyPr/>
          <a:lstStyle/>
          <a:p>
            <a:r>
              <a:rPr lang="et-EE" sz="2800" dirty="0">
                <a:latin typeface="+mj-lt"/>
              </a:rPr>
              <a:t>Täpsemalt tähendab see muu hulgas järgmist:</a:t>
            </a:r>
          </a:p>
          <a:p>
            <a:r>
              <a:rPr lang="et-EE" sz="2800" dirty="0">
                <a:latin typeface="+mj-lt"/>
              </a:rPr>
              <a:t>•  </a:t>
            </a:r>
            <a:r>
              <a:rPr lang="et-EE" sz="2800" dirty="0" smtClean="0">
                <a:latin typeface="+mj-lt"/>
              </a:rPr>
              <a:t>Põhja-Iirimaalt </a:t>
            </a:r>
            <a:r>
              <a:rPr lang="et-EE" sz="2800" dirty="0">
                <a:latin typeface="+mj-lt"/>
              </a:rPr>
              <a:t>ELi viidud taimede ja taimsete saaduste puhul ei ole tegemist sissetoomise/impordiga;</a:t>
            </a:r>
          </a:p>
          <a:p>
            <a:r>
              <a:rPr lang="et-EE" sz="2800" dirty="0">
                <a:latin typeface="+mj-lt"/>
              </a:rPr>
              <a:t>• </a:t>
            </a:r>
            <a:r>
              <a:rPr lang="et-EE" sz="2800" dirty="0" smtClean="0">
                <a:latin typeface="+mj-lt"/>
              </a:rPr>
              <a:t>Suurbritanniast </a:t>
            </a:r>
            <a:r>
              <a:rPr lang="et-EE" sz="2800" dirty="0">
                <a:latin typeface="+mj-lt"/>
              </a:rPr>
              <a:t>Põhja-Iirimaale viidud taimede ja taimsete saaduste puhul on tegemist sissetoomise/impordiga;</a:t>
            </a:r>
          </a:p>
          <a:p>
            <a:r>
              <a:rPr lang="et-EE" sz="2800" dirty="0">
                <a:latin typeface="+mj-lt"/>
              </a:rPr>
              <a:t>• </a:t>
            </a:r>
            <a:r>
              <a:rPr lang="et-EE" sz="2800" dirty="0" smtClean="0">
                <a:latin typeface="+mj-lt"/>
              </a:rPr>
              <a:t>Põhja-Iirimaal </a:t>
            </a:r>
            <a:r>
              <a:rPr lang="et-EE" sz="2800" dirty="0">
                <a:latin typeface="+mj-lt"/>
              </a:rPr>
              <a:t>kehtestatakse taimetervist käsitleva ELi õiguse alusel riskijuhtimis meetmed. </a:t>
            </a:r>
          </a:p>
          <a:p>
            <a:endParaRPr lang="et-EE" sz="2800" dirty="0">
              <a:latin typeface="+mj-lt"/>
            </a:endParaRPr>
          </a:p>
        </p:txBody>
      </p:sp>
    </p:spTree>
    <p:extLst>
      <p:ext uri="{BB962C8B-B14F-4D97-AF65-F5344CB8AC3E}">
        <p14:creationId xmlns:p14="http://schemas.microsoft.com/office/powerpoint/2010/main" val="3836354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Tänan! </a:t>
            </a:r>
            <a:endParaRPr lang="et-EE" dirty="0"/>
          </a:p>
        </p:txBody>
      </p:sp>
      <p:sp>
        <p:nvSpPr>
          <p:cNvPr id="3" name="Content Placeholder 2"/>
          <p:cNvSpPr>
            <a:spLocks noGrp="1"/>
          </p:cNvSpPr>
          <p:nvPr>
            <p:ph idx="1"/>
          </p:nvPr>
        </p:nvSpPr>
        <p:spPr/>
        <p:txBody>
          <a:bodyPr/>
          <a:lstStyle/>
          <a:p>
            <a:r>
              <a:rPr lang="et-EE" dirty="0" smtClean="0">
                <a:latin typeface="+mj-lt"/>
              </a:rPr>
              <a:t>Olga </a:t>
            </a:r>
            <a:r>
              <a:rPr lang="et-EE" dirty="0" err="1" smtClean="0">
                <a:latin typeface="+mj-lt"/>
              </a:rPr>
              <a:t>Lavrenjteva</a:t>
            </a:r>
            <a:endParaRPr lang="et-EE" dirty="0" smtClean="0">
              <a:latin typeface="+mj-lt"/>
            </a:endParaRPr>
          </a:p>
          <a:p>
            <a:r>
              <a:rPr lang="et-EE" dirty="0" smtClean="0">
                <a:latin typeface="+mj-lt"/>
              </a:rPr>
              <a:t>Maaeluministeerium</a:t>
            </a:r>
          </a:p>
          <a:p>
            <a:r>
              <a:rPr lang="et-EE" dirty="0" smtClean="0">
                <a:latin typeface="+mj-lt"/>
              </a:rPr>
              <a:t>Taimeterviseosakond</a:t>
            </a:r>
          </a:p>
          <a:p>
            <a:r>
              <a:rPr lang="et-EE" dirty="0" smtClean="0">
                <a:latin typeface="+mj-lt"/>
              </a:rPr>
              <a:t>Nõunik</a:t>
            </a:r>
          </a:p>
          <a:p>
            <a:r>
              <a:rPr lang="et-EE" dirty="0" smtClean="0">
                <a:latin typeface="+mj-lt"/>
                <a:hlinkClick r:id="rId2"/>
              </a:rPr>
              <a:t>Olga.Lavrentjeva@agri.ee</a:t>
            </a:r>
            <a:r>
              <a:rPr lang="et-EE" dirty="0" smtClean="0">
                <a:latin typeface="+mj-lt"/>
              </a:rPr>
              <a:t> </a:t>
            </a:r>
          </a:p>
          <a:p>
            <a:endParaRPr lang="et-EE" dirty="0">
              <a:latin typeface="+mj-lt"/>
            </a:endParaRPr>
          </a:p>
        </p:txBody>
      </p:sp>
    </p:spTree>
    <p:extLst>
      <p:ext uri="{BB962C8B-B14F-4D97-AF65-F5344CB8AC3E}">
        <p14:creationId xmlns:p14="http://schemas.microsoft.com/office/powerpoint/2010/main" val="372130332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aidipõhi-eu2017-MeM-tavaformaat-a">
  <a:themeElements>
    <a:clrScheme name="Valitsusstiil">
      <a:dk1>
        <a:sysClr val="windowText" lastClr="000000"/>
      </a:dk1>
      <a:lt1>
        <a:sysClr val="window" lastClr="FFFFFF"/>
      </a:lt1>
      <a:dk2>
        <a:srgbClr val="006EB5"/>
      </a:dk2>
      <a:lt2>
        <a:srgbClr val="E7E6E6"/>
      </a:lt2>
      <a:accent1>
        <a:srgbClr val="006EB5"/>
      </a:accent1>
      <a:accent2>
        <a:srgbClr val="F0A321"/>
      </a:accent2>
      <a:accent3>
        <a:srgbClr val="003087"/>
      </a:accent3>
      <a:accent4>
        <a:srgbClr val="90C8E8"/>
      </a:accent4>
      <a:accent5>
        <a:srgbClr val="BA432A"/>
      </a:accent5>
      <a:accent6>
        <a:srgbClr val="81D4AF"/>
      </a:accent6>
      <a:hlink>
        <a:srgbClr val="97999B"/>
      </a:hlink>
      <a:folHlink>
        <a:srgbClr val="954F72"/>
      </a:folHlink>
    </a:clrScheme>
    <a:fontScheme name="Valitsusstiil">
      <a:majorFont>
        <a:latin typeface="Roboto Condensed"/>
        <a:ea typeface=""/>
        <a:cs typeface=""/>
      </a:majorFont>
      <a:minorFont>
        <a:latin typeface="Roboto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laidipõhi-eu2017-MeM-tavaformaat.potx" id="{EFF6C6AD-DA59-4DF8-B54B-6FE9F6B4059C}" vid="{D64CEA81-1570-4CD5-81FA-789C7CED5C4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C1C41AF56AA9894C83C802B453BAED16" ma:contentTypeVersion="0" ma:contentTypeDescription="Loo uus dokument" ma:contentTypeScope="" ma:versionID="5172bda6cf6190e08c964dbc3cf217c3">
  <xsd:schema xmlns:xsd="http://www.w3.org/2001/XMLSchema" xmlns:xs="http://www.w3.org/2001/XMLSchema" xmlns:p="http://schemas.microsoft.com/office/2006/metadata/properties" targetNamespace="http://schemas.microsoft.com/office/2006/metadata/properties" ma:root="true" ma:fieldsID="75284b4047f4cf5347f2f816b293bb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AC220A3-CB2C-414E-94FD-AAC47AF02884}">
  <ds:schemaRefs>
    <ds:schemaRef ds:uri="http://schemas.microsoft.com/sharepoint/v3/contenttype/forms"/>
  </ds:schemaRefs>
</ds:datastoreItem>
</file>

<file path=customXml/itemProps2.xml><?xml version="1.0" encoding="utf-8"?>
<ds:datastoreItem xmlns:ds="http://schemas.openxmlformats.org/officeDocument/2006/customXml" ds:itemID="{03B9CF48-81BA-4968-8704-BDC0BCC20B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85C11A2-DF02-441E-87E2-C8084BB99758}">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slaidipõhi-MeM-tavaformaat</Template>
  <TotalTime>0</TotalTime>
  <Words>271</Words>
  <Application>Microsoft Office PowerPoint</Application>
  <PresentationFormat>Custom</PresentationFormat>
  <Paragraphs>25</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Microsoft YaHei</vt:lpstr>
      <vt:lpstr>Arial</vt:lpstr>
      <vt:lpstr>Arial Unicode MS</vt:lpstr>
      <vt:lpstr>Roboto Condensed</vt:lpstr>
      <vt:lpstr>Roboto Condensed Light</vt:lpstr>
      <vt:lpstr>Times New Roman</vt:lpstr>
      <vt:lpstr>slaidipõhi-eu2017-MeM-tavaformaat-a</vt:lpstr>
      <vt:lpstr>BREXITi mõju taimetervise valdkonnas</vt:lpstr>
      <vt:lpstr>ÜHENDKUNINGRIIGI VÄLJAASTUMINE JA ELI ÕIGUSNORMID TAIMETERVISE VALDKONNAS</vt:lpstr>
      <vt:lpstr>Tagajärjed taimetervisele</vt:lpstr>
      <vt:lpstr>Väljaastumislepingu tingimused</vt:lpstr>
      <vt:lpstr>Erisused </vt:lpstr>
      <vt:lpstr>Erisused </vt:lpstr>
      <vt:lpstr>Tänan!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2020-02-11T08:52:40Z</dcterms:created>
  <dcterms:modified xsi:type="dcterms:W3CDTF">2020-09-09T13:08:56Z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0x010100C1C41AF56AA9894C83C802B453BAED16</vt:lpwstr>
  </property>
</Properties>
</file>