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66" r:id="rId1"/>
    <p:sldMasterId id="2147483708" r:id="rId2"/>
  </p:sldMasterIdLst>
  <p:notesMasterIdLst>
    <p:notesMasterId r:id="rId14"/>
  </p:notesMasterIdLst>
  <p:sldIdLst>
    <p:sldId id="275" r:id="rId3"/>
    <p:sldId id="278" r:id="rId4"/>
    <p:sldId id="265" r:id="rId5"/>
    <p:sldId id="282" r:id="rId6"/>
    <p:sldId id="281" r:id="rId7"/>
    <p:sldId id="284" r:id="rId8"/>
    <p:sldId id="285" r:id="rId9"/>
    <p:sldId id="286" r:id="rId10"/>
    <p:sldId id="279" r:id="rId11"/>
    <p:sldId id="280" r:id="rId12"/>
    <p:sldId id="283" r:id="rId13"/>
  </p:sldIdLst>
  <p:sldSz cx="11522075" cy="6480175"/>
  <p:notesSz cx="7559675" cy="10691813"/>
  <p:defaultTextStyle>
    <a:defPPr>
      <a:defRPr lang="en-GB"/>
    </a:defPPr>
    <a:lvl1pPr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11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boto Condensed" panose="02000000000000000000" pitchFamily="2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46">
          <p15:clr>
            <a:srgbClr val="A4A3A4"/>
          </p15:clr>
        </p15:guide>
        <p15:guide id="4" pos="36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9999"/>
    <a:srgbClr val="004586"/>
    <a:srgbClr val="83CAFF"/>
    <a:srgbClr val="008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1932" y="900"/>
      </p:cViewPr>
      <p:guideLst>
        <p:guide orient="horz" pos="2160"/>
        <p:guide pos="2880"/>
        <p:guide orient="horz" pos="2046"/>
        <p:guide pos="3687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fld id="{9137B0FE-B827-43E6-9F1A-73A7AB4ED6CD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632586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MAAELU KONVERENTS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885EB17-E592-47CB-9BA1-9E4F0C51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8FA3F00-E572-4D90-8266-CAAF66ECD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D7CDE77-92A3-4D43-9E4B-AE53492E4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029FC3B6-3104-40C7-A7F6-241B8C7B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27AC27E2-718F-4595-A71A-59CCF17B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25BB0DF6-D0C3-48CE-BDC2-144B0C09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7867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61E5B01-2A93-42A4-9B21-F93A141D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BCA0187-FF0A-4757-B7AC-CE2D99374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3BEEFA6F-AFE8-45C3-A8A9-625F720B6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FC8D79E1-038E-4633-8C34-473C80082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AC360E67-B8F2-42E8-9AE1-0D863F5A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83D3D27C-7E0B-44CE-A114-9E8AB051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DD297F68-2C38-482C-A8ED-4EA17568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413E8CB3-B569-42CF-809F-06F27A7FF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0000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B3C22F7-048E-4F5C-8C6D-78F08BB1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8A591EF0-2EB4-4FB1-9CA5-B6C29F7A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635C6116-110B-4763-B1A4-19CBB6BE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75FAD44-8BBC-4776-8CAF-A69D196C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2862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1C46F572-8A6E-4B4D-894B-142E46F6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7ADBD7-DAC8-41C3-ACB4-1C00A2AE64CE}" type="datetimeFigureOut">
              <a:rPr lang="et-EE" smtClean="0"/>
              <a:pPr>
                <a:defRPr/>
              </a:pPr>
              <a:t>16.05.2023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89466A7D-8D71-427A-982F-DA8256CD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7DB4DB4C-7936-4524-BA99-661BE813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8EB4-6BE3-4902-BC26-14049D340C98}" type="slidenum">
              <a:rPr lang="et-EE" altLang="en-US" smtClean="0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73334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BFA47BE-8506-4BA4-BC77-CA2A9219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E423839-00FB-4E2E-8EEF-6D9F64B80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B360F9DD-7384-4200-8255-EAEE362EE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7ED5B6C3-A1F6-4C3B-B175-A8755F9C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8FC543C-D2F6-444D-A94E-18BA0AC2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8F800446-24E4-4F68-8ACE-F1E5E3C9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8784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896D62A-73E2-4CF0-B162-14A9C5BE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E0FFEC7C-659E-4386-9111-594547B2E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8B74D577-7730-45A4-8836-89D43B70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6F7062EB-7888-41F8-8097-DE183C11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C42DEFD-E714-446A-962B-A06B4287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677023AB-90BA-4DCA-81A7-85102EE7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88951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3EB3D98-4366-4ED7-8050-3BDE6929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AAA97698-2202-4BB3-A342-99A6FA0F1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C778CFF-D200-44D0-AAED-48C2B472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CA90BEA-324E-45BC-B69F-2D2E165C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729EB40-49E9-49E3-BB2E-58BBE63C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8374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03EA03C4-3EFD-416D-89F9-4C5731197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4CC13D40-230A-447D-82F4-A1C9E224B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57BFE84-3FAB-4791-911B-E2F367CE1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F7F6066-9D62-4546-806B-2D238888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A98F593-4A1F-46D3-A3F9-DCAA0A81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9478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iigivapp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375991"/>
            <a:ext cx="9433597" cy="1705175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r>
              <a:rPr lang="et-EE" dirty="0"/>
              <a:t> </a:t>
            </a:r>
            <a:r>
              <a:rPr lang="et-EE" dirty="0" err="1"/>
              <a:t>of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392215"/>
            <a:ext cx="9433597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of</a:t>
            </a:r>
            <a:r>
              <a:rPr lang="et-EE" dirty="0"/>
              <a:t> </a:t>
            </a:r>
            <a:r>
              <a:rPr lang="et-EE" dirty="0" err="1"/>
              <a:t>Institution</a:t>
            </a:r>
            <a:r>
              <a:rPr lang="et-EE" dirty="0"/>
              <a:t>/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of</a:t>
            </a:r>
            <a:r>
              <a:rPr lang="et-EE" dirty="0"/>
              <a:t> </a:t>
            </a:r>
            <a:r>
              <a:rPr lang="et-EE" dirty="0" err="1"/>
              <a:t>Occupation</a:t>
            </a:r>
            <a:endParaRPr lang="et-EE" dirty="0"/>
          </a:p>
          <a:p>
            <a:endParaRPr lang="et-EE" dirty="0"/>
          </a:p>
          <a:p>
            <a:r>
              <a:rPr lang="et-EE" dirty="0"/>
              <a:t>15.06.2017</a:t>
            </a:r>
            <a:endParaRPr lang="en-US" dirty="0"/>
          </a:p>
        </p:txBody>
      </p:sp>
      <p:pic>
        <p:nvPicPr>
          <p:cNvPr id="13" name="Picture 12" descr="maaeluministeerium_3lovi_eng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300346"/>
            <a:ext cx="3960440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3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90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riigivapp_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 dpi="0"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375991"/>
            <a:ext cx="9433597" cy="1705175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t-EE" dirty="0"/>
              <a:t>pealkiri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392215"/>
            <a:ext cx="9433597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asutuse nimetus / ametinimetus</a:t>
            </a:r>
          </a:p>
          <a:p>
            <a:endParaRPr lang="et-EE" dirty="0"/>
          </a:p>
          <a:p>
            <a:r>
              <a:rPr lang="et-EE" dirty="0"/>
              <a:t>15.06.2017</a:t>
            </a:r>
            <a:endParaRPr lang="en-US" dirty="0"/>
          </a:p>
        </p:txBody>
      </p:sp>
      <p:pic>
        <p:nvPicPr>
          <p:cNvPr id="14" name="Picture 13" descr="maaeluministeerium_3lovi_est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300346"/>
            <a:ext cx="3960440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13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95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MAAELU KONVERENTS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riigivapp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 dpi="0"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 dpi="0"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375991"/>
            <a:ext cx="9433597" cy="1705175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r>
              <a:rPr lang="et-EE" dirty="0"/>
              <a:t> </a:t>
            </a:r>
            <a:r>
              <a:rPr lang="et-EE" dirty="0" err="1"/>
              <a:t>of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392215"/>
            <a:ext cx="9433597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of</a:t>
            </a:r>
            <a:r>
              <a:rPr lang="et-EE" dirty="0"/>
              <a:t> </a:t>
            </a:r>
            <a:r>
              <a:rPr lang="et-EE" dirty="0" err="1"/>
              <a:t>Institution</a:t>
            </a:r>
            <a:r>
              <a:rPr lang="et-EE" dirty="0"/>
              <a:t>/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of</a:t>
            </a:r>
            <a:r>
              <a:rPr lang="et-EE" dirty="0"/>
              <a:t> </a:t>
            </a:r>
            <a:r>
              <a:rPr lang="et-EE" dirty="0" err="1"/>
              <a:t>Occupation</a:t>
            </a:r>
            <a:endParaRPr lang="et-EE" dirty="0"/>
          </a:p>
          <a:p>
            <a:endParaRPr lang="et-EE" dirty="0"/>
          </a:p>
          <a:p>
            <a:r>
              <a:rPr lang="et-EE" dirty="0"/>
              <a:t>15.06.2017</a:t>
            </a:r>
            <a:endParaRPr lang="en-US" dirty="0"/>
          </a:p>
        </p:txBody>
      </p:sp>
      <p:pic>
        <p:nvPicPr>
          <p:cNvPr id="11" name="Picture 10" descr="maaeluministeerium_3lovi_eng_rg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300346"/>
            <a:ext cx="3960440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6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69" userDrawn="1">
          <p15:clr>
            <a:srgbClr val="FBAE40"/>
          </p15:clr>
        </p15:guide>
        <p15:guide id="2" pos="36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469" y="1511300"/>
            <a:ext cx="5036369" cy="4276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7238" y="1511300"/>
            <a:ext cx="5108375" cy="4276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44292" y="511553"/>
            <a:ext cx="10139947" cy="1023105"/>
          </a:xfrm>
          <a:prstGeom prst="rect">
            <a:avLst/>
          </a:prstGeom>
        </p:spPr>
        <p:txBody>
          <a:bodyPr tIns="54000" anchor="t" anchorCtr="0"/>
          <a:lstStyle>
            <a:lvl1pPr>
              <a:defRPr sz="3600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ja slai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2592015"/>
            <a:ext cx="10369550" cy="10810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Vahepealkiri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hepealkirja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1522075" cy="6480175"/>
          </a:xfrm>
          <a:prstGeom prst="rect">
            <a:avLst/>
          </a:pr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2592015"/>
            <a:ext cx="10369550" cy="10810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Vahepealkiri</a:t>
            </a:r>
          </a:p>
        </p:txBody>
      </p:sp>
    </p:spTree>
    <p:extLst>
      <p:ext uri="{BB962C8B-B14F-4D97-AF65-F5344CB8AC3E}">
        <p14:creationId xmlns:p14="http://schemas.microsoft.com/office/powerpoint/2010/main" val="646606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meslai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751086"/>
            <a:ext cx="9218133" cy="921049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/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536231"/>
            <a:ext cx="9218133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eesnimi.perenimi@amet.ee</a:t>
            </a:r>
          </a:p>
          <a:p>
            <a:r>
              <a:rPr lang="et-EE" dirty="0"/>
              <a:t>telefon, </a:t>
            </a:r>
            <a:r>
              <a:rPr lang="et-EE" dirty="0" err="1"/>
              <a:t>skype</a:t>
            </a:r>
            <a:r>
              <a:rPr lang="et-EE" dirty="0"/>
              <a:t> vms</a:t>
            </a:r>
          </a:p>
          <a:p>
            <a:endParaRPr lang="et-EE" dirty="0"/>
          </a:p>
        </p:txBody>
      </p:sp>
      <p:pic>
        <p:nvPicPr>
          <p:cNvPr id="6" name="Picture 5" descr="maaeluministeerium_3lovi_es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84" y="300346"/>
            <a:ext cx="3958834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03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3lõvi_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751086"/>
            <a:ext cx="9218133" cy="921049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/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536231"/>
            <a:ext cx="9218133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Forname.Surname@institution.ee</a:t>
            </a:r>
            <a:endParaRPr lang="et-EE" dirty="0"/>
          </a:p>
          <a:p>
            <a:r>
              <a:rPr lang="et-EE" dirty="0" err="1"/>
              <a:t>Phone</a:t>
            </a:r>
            <a:r>
              <a:rPr lang="et-EE" dirty="0"/>
              <a:t>, </a:t>
            </a:r>
            <a:r>
              <a:rPr lang="et-EE" dirty="0" err="1"/>
              <a:t>Skype</a:t>
            </a:r>
            <a:r>
              <a:rPr lang="et-EE" dirty="0"/>
              <a:t>, </a:t>
            </a:r>
            <a:r>
              <a:rPr lang="et-EE" dirty="0" err="1"/>
              <a:t>Facebook</a:t>
            </a:r>
            <a:r>
              <a:rPr lang="et-EE" dirty="0"/>
              <a:t> </a:t>
            </a:r>
            <a:r>
              <a:rPr lang="et-EE" dirty="0" err="1"/>
              <a:t>etc</a:t>
            </a:r>
            <a:r>
              <a:rPr lang="et-EE" dirty="0"/>
              <a:t>.</a:t>
            </a:r>
          </a:p>
          <a:p>
            <a:endParaRPr lang="et-EE" dirty="0"/>
          </a:p>
        </p:txBody>
      </p:sp>
      <p:pic>
        <p:nvPicPr>
          <p:cNvPr id="7" name="Picture 6" descr="maaeluministeerium_3lovi_eng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300346"/>
            <a:ext cx="3960440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03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riigivapp_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 dpi="0"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751086"/>
            <a:ext cx="9218133" cy="921049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536231"/>
            <a:ext cx="9218133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eesnimi.perenimi@amet.ee</a:t>
            </a:r>
          </a:p>
          <a:p>
            <a:r>
              <a:rPr lang="et-EE" dirty="0"/>
              <a:t>telefon, Skype, Facebook vms</a:t>
            </a:r>
          </a:p>
          <a:p>
            <a:endParaRPr lang="et-EE" dirty="0"/>
          </a:p>
        </p:txBody>
      </p:sp>
      <p:pic>
        <p:nvPicPr>
          <p:cNvPr id="9" name="Picture 8" descr="maaeluministeerium_3lovi_est_rg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84" y="300346"/>
            <a:ext cx="3958834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3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riigivapp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 dpi="0"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751086"/>
            <a:ext cx="9218133" cy="921049"/>
          </a:xfrm>
          <a:prstGeom prst="rect">
            <a:avLst/>
          </a:prstGeom>
        </p:spPr>
        <p:txBody>
          <a:bodyPr tIns="86400" anchor="ctr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4536231"/>
            <a:ext cx="9218133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 err="1"/>
              <a:t>Forname.Surname@institution.ee</a:t>
            </a:r>
            <a:endParaRPr lang="et-EE" dirty="0"/>
          </a:p>
          <a:p>
            <a:r>
              <a:rPr lang="et-EE" dirty="0" err="1"/>
              <a:t>Phone</a:t>
            </a:r>
            <a:r>
              <a:rPr lang="et-EE" dirty="0"/>
              <a:t>, </a:t>
            </a:r>
            <a:r>
              <a:rPr lang="et-EE" dirty="0" err="1"/>
              <a:t>Skype</a:t>
            </a:r>
            <a:r>
              <a:rPr lang="et-EE" dirty="0"/>
              <a:t>, </a:t>
            </a:r>
            <a:r>
              <a:rPr lang="et-EE" dirty="0" err="1"/>
              <a:t>Facebook</a:t>
            </a:r>
            <a:r>
              <a:rPr lang="et-EE" dirty="0"/>
              <a:t> </a:t>
            </a:r>
            <a:r>
              <a:rPr lang="et-EE" dirty="0" err="1"/>
              <a:t>etc</a:t>
            </a:r>
            <a:r>
              <a:rPr lang="et-EE" dirty="0"/>
              <a:t>.</a:t>
            </a:r>
          </a:p>
          <a:p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1" y="287955"/>
            <a:ext cx="2826000" cy="113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300346"/>
            <a:ext cx="3960440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319039"/>
            <a:ext cx="9218133" cy="921049"/>
          </a:xfrm>
          <a:prstGeom prst="rect">
            <a:avLst/>
          </a:prstGeo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3444731"/>
            <a:ext cx="9218133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eesnimi.perenimi@amet.ee</a:t>
            </a:r>
          </a:p>
          <a:p>
            <a:r>
              <a:rPr lang="et-EE" dirty="0"/>
              <a:t>telefon, Skype, Facebook vms</a:t>
            </a:r>
          </a:p>
        </p:txBody>
      </p:sp>
      <p:pic>
        <p:nvPicPr>
          <p:cNvPr id="6" name="Picture 5" descr="maaeluministeerium_3lovi_es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84" y="300346"/>
            <a:ext cx="3958834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MAAELU KONVERENTS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705685"/>
            <a:ext cx="11522075" cy="477449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368000" y="2319039"/>
            <a:ext cx="9218133" cy="921049"/>
          </a:xfrm>
          <a:prstGeom prst="rect">
            <a:avLst/>
          </a:prstGeom>
        </p:spPr>
        <p:txBody>
          <a:bodyPr tIns="86400" anchor="t" anchorCtr="0"/>
          <a:lstStyle>
            <a:lvl1pPr algn="l">
              <a:defRPr sz="570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000" y="3444731"/>
            <a:ext cx="9218133" cy="1636968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Forename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r>
              <a:rPr lang="et-EE" dirty="0"/>
              <a:t>forename.surname@institution.ee</a:t>
            </a:r>
          </a:p>
          <a:p>
            <a:r>
              <a:rPr lang="et-EE" dirty="0" err="1"/>
              <a:t>phone</a:t>
            </a:r>
            <a:r>
              <a:rPr lang="et-EE" dirty="0"/>
              <a:t>, Skype, Facebook </a:t>
            </a:r>
            <a:r>
              <a:rPr lang="et-EE" dirty="0" err="1"/>
              <a:t>etc</a:t>
            </a:r>
            <a:endParaRPr lang="et-EE" dirty="0"/>
          </a:p>
        </p:txBody>
      </p:sp>
      <p:pic>
        <p:nvPicPr>
          <p:cNvPr id="9" name="Picture 8" descr="maaeluministeerium_3lovi_eng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2000" y="216000"/>
            <a:ext cx="3465001" cy="13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300346"/>
            <a:ext cx="3960440" cy="11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94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6" userDrawn="1">
          <p15:clr>
            <a:srgbClr val="FBAE40"/>
          </p15:clr>
        </p15:guide>
        <p15:guide id="2" pos="36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MAAELU KONVERENTS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58763"/>
            <a:ext cx="6440488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MAAELU KONVERENTS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19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19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19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MAAELU KONVERENTS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36A7AC-8C2E-4ED3-8F4F-C6F755847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089574BB-09BC-4D5A-8257-30C3C5960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C556706-964A-4D5D-BD0D-D2A49D37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8CC1298-FA23-458F-8160-4BDECA76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48E1BA7-9834-46A9-B335-45D72F11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2191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7709E0C-6358-463E-A4A9-A36F395E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F6E62F6-CD7F-4620-818E-4BAA9A5ED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72CBE89-6C1C-4695-B339-E036BC28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41C068C-D74A-4DDF-8075-90B1D4D2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A6CE1F0-95A9-40A9-B3BB-E8BE6AA2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6630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978EF95-778D-4887-BEA6-EDB14B9B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97AC7AB1-EF16-4958-8038-0644E1EA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5852155-4A16-4836-9776-B05C8D0C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5F8CE09C-D89F-4D12-B75E-EDE64CBE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3769A50-F2C9-4046-B340-BC403608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89145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511300"/>
            <a:ext cx="10369550" cy="427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t-EE"/>
              <a:t>MAAELU KONVERENTS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A77822CA-29D0-4799-AFF3-64B9E802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3C6A758-8239-4857-B65A-5EB911C7A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8C4C0DF-57CF-477B-AF1C-3D724E2EF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0A8BA2B-860E-4716-BE9E-8EF1991F3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t-EE"/>
              <a:t>MAAELU KONVERENTS 2023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D87ABD5-EEE5-4781-A0BD-0773E171A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E0C0-812C-4CDF-979F-6B4E2365E045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9944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78" r:id="rId12"/>
    <p:sldLayoutId id="2147483687" r:id="rId13"/>
    <p:sldLayoutId id="2147483688" r:id="rId14"/>
    <p:sldLayoutId id="2147483670" r:id="rId15"/>
    <p:sldLayoutId id="2147483683" r:id="rId16"/>
    <p:sldLayoutId id="2147483685" r:id="rId17"/>
    <p:sldLayoutId id="2147483684" r:id="rId18"/>
    <p:sldLayoutId id="2147483680" r:id="rId19"/>
    <p:sldLayoutId id="2147483660" r:id="rId20"/>
    <p:sldLayoutId id="2147483681" r:id="rId21"/>
    <p:sldLayoutId id="2147483682" r:id="rId22"/>
    <p:sldLayoutId id="2147483663" r:id="rId23"/>
    <p:sldLayoutId id="2147483686" r:id="rId24"/>
  </p:sldLayoutIdLst>
  <p:hf sldNum="0" hd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valor.ee/" TargetMode="External"/><Relationship Id="rId2" Type="http://schemas.openxmlformats.org/officeDocument/2006/relationships/hyperlink" Target="http://www.polli.ee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260061" y="1673537"/>
            <a:ext cx="9433597" cy="2376264"/>
          </a:xfrm>
        </p:spPr>
        <p:txBody>
          <a:bodyPr/>
          <a:lstStyle/>
          <a:p>
            <a:pPr algn="ctr"/>
            <a:r>
              <a:rPr lang="et-EE" sz="4800" b="0" i="0" dirty="0">
                <a:solidFill>
                  <a:srgbClr val="4A4E57"/>
                </a:solidFill>
                <a:effectLst/>
                <a:latin typeface="PT Sans" panose="020B0503020203020204" pitchFamily="34" charset="-70"/>
              </a:rPr>
              <a:t>Kuidas aitavad teadusarendusasutused maapiirkondi</a:t>
            </a:r>
            <a:endParaRPr lang="et-EE" sz="48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400229" y="4464223"/>
            <a:ext cx="9433597" cy="1224136"/>
          </a:xfrm>
        </p:spPr>
        <p:txBody>
          <a:bodyPr/>
          <a:lstStyle/>
          <a:p>
            <a:r>
              <a:rPr lang="et-EE" dirty="0"/>
              <a:t>Piia Pääso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5373" y="5913937"/>
            <a:ext cx="3776645" cy="31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MAAELU KONVERENTS 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21" y="289502"/>
            <a:ext cx="2702323" cy="1284847"/>
          </a:xfrm>
          <a:prstGeom prst="rect">
            <a:avLst/>
          </a:prstGeom>
        </p:spPr>
      </p:pic>
      <p:pic>
        <p:nvPicPr>
          <p:cNvPr id="6" name="Sisu kohatäide 8">
            <a:extLst>
              <a:ext uri="{FF2B5EF4-FFF2-40B4-BE49-F238E27FC236}">
                <a16:creationId xmlns:a16="http://schemas.microsoft.com/office/drawing/2014/main" id="{3185A302-9C85-4B4C-A466-3EEACE83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25" y="4243138"/>
            <a:ext cx="2324424" cy="220058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34D3DC00-904C-47FF-B527-817D604E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45" y="89560"/>
            <a:ext cx="3399759" cy="1350327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EA8D1DB3-47FF-4A46-9562-DFDA977A4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229" y="363995"/>
            <a:ext cx="3483070" cy="932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CA42EE-597D-4C2C-AA7B-C83D554CDB0C}"/>
              </a:ext>
            </a:extLst>
          </p:cNvPr>
          <p:cNvSpPr txBox="1"/>
          <p:nvPr/>
        </p:nvSpPr>
        <p:spPr>
          <a:xfrm>
            <a:off x="1957367" y="4742239"/>
            <a:ext cx="2324424" cy="60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Piia Pääso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6E4DD510-E66B-4CDF-A3D5-FBC8021BB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635" y="791816"/>
            <a:ext cx="10036570" cy="52565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D6073-2F22-44C3-87BB-65B10A3EF4A4}"/>
              </a:ext>
            </a:extLst>
          </p:cNvPr>
          <p:cNvSpPr txBox="1"/>
          <p:nvPr/>
        </p:nvSpPr>
        <p:spPr>
          <a:xfrm>
            <a:off x="4032845" y="244609"/>
            <a:ext cx="266429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Maal Elamise Päev 2020 </a:t>
            </a:r>
          </a:p>
        </p:txBody>
      </p:sp>
    </p:spTree>
    <p:extLst>
      <p:ext uri="{BB962C8B-B14F-4D97-AF65-F5344CB8AC3E}">
        <p14:creationId xmlns:p14="http://schemas.microsoft.com/office/powerpoint/2010/main" val="223900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D2F68C7-EFB9-4E75-87E1-8E5ADC7A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5" y="883254"/>
            <a:ext cx="5184918" cy="2391021"/>
          </a:xfrm>
        </p:spPr>
        <p:txBody>
          <a:bodyPr>
            <a:normAutofit/>
          </a:bodyPr>
          <a:lstStyle/>
          <a:p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Tänan kuulamast ja kohtumiseni Mulgimaal!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7B16550-717A-4C57-9771-656A66F7240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172817" y="4104183"/>
            <a:ext cx="388875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et-EE" sz="2000" dirty="0">
                <a:solidFill>
                  <a:srgbClr val="000000"/>
                </a:solidFill>
              </a:rPr>
              <a:t>Polli </a:t>
            </a:r>
            <a:r>
              <a:rPr lang="fi-FI" altLang="et-EE" sz="2000" dirty="0" err="1">
                <a:solidFill>
                  <a:srgbClr val="000000"/>
                </a:solidFill>
              </a:rPr>
              <a:t>aiandusuuringute</a:t>
            </a:r>
            <a:r>
              <a:rPr lang="fi-FI" altLang="et-EE" sz="2000" dirty="0">
                <a:solidFill>
                  <a:srgbClr val="000000"/>
                </a:solidFill>
              </a:rPr>
              <a:t> keskus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et-EE" sz="2000" dirty="0">
                <a:solidFill>
                  <a:srgbClr val="000000"/>
                </a:solidFill>
              </a:rPr>
              <a:t>Polli,</a:t>
            </a:r>
            <a:r>
              <a:rPr lang="et-EE" altLang="et-EE" sz="2000" dirty="0">
                <a:solidFill>
                  <a:srgbClr val="000000"/>
                </a:solidFill>
              </a:rPr>
              <a:t> Uus 2,</a:t>
            </a:r>
            <a:r>
              <a:rPr lang="fi-FI" altLang="et-EE" sz="2000" dirty="0">
                <a:solidFill>
                  <a:srgbClr val="000000"/>
                </a:solidFill>
              </a:rPr>
              <a:t> </a:t>
            </a:r>
            <a:r>
              <a:rPr lang="et-EE" altLang="et-EE" sz="2000" dirty="0">
                <a:solidFill>
                  <a:srgbClr val="000000"/>
                </a:solidFill>
              </a:rPr>
              <a:t>Mulgi vald,</a:t>
            </a:r>
            <a:r>
              <a:rPr lang="fi-FI" altLang="et-EE" sz="2000" dirty="0">
                <a:solidFill>
                  <a:srgbClr val="000000"/>
                </a:solidFill>
              </a:rPr>
              <a:t> </a:t>
            </a:r>
            <a:endParaRPr lang="et-EE" altLang="et-EE" sz="2000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et-EE" sz="2000" dirty="0">
                <a:solidFill>
                  <a:srgbClr val="000000"/>
                </a:solidFill>
              </a:rPr>
              <a:t>69108 </a:t>
            </a:r>
            <a:r>
              <a:rPr lang="fi-FI" altLang="et-EE" sz="2000" dirty="0" err="1">
                <a:solidFill>
                  <a:srgbClr val="000000"/>
                </a:solidFill>
              </a:rPr>
              <a:t>Viljandimaa</a:t>
            </a:r>
            <a:r>
              <a:rPr lang="fi-FI" altLang="et-EE" sz="2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et-EE" sz="2000" dirty="0">
                <a:solidFill>
                  <a:srgbClr val="000000"/>
                </a:solidFill>
              </a:rPr>
              <a:t>polli@emu.ee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et-EE" sz="2000" dirty="0">
                <a:solidFill>
                  <a:srgbClr val="000000"/>
                </a:solidFill>
                <a:hlinkClick r:id="rId2"/>
              </a:rPr>
              <a:t>www.polli.ee</a:t>
            </a:r>
            <a:r>
              <a:rPr lang="et-EE" altLang="et-EE" sz="2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t-EE" altLang="et-EE" sz="2000" dirty="0">
                <a:solidFill>
                  <a:srgbClr val="000000"/>
                </a:solidFill>
                <a:hlinkClick r:id="rId3"/>
              </a:rPr>
              <a:t>www.plantvalor.ee</a:t>
            </a:r>
            <a:r>
              <a:rPr lang="et-EE" altLang="et-EE" sz="2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7206CD46-1CDC-4FD1-A529-FAF05935F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504" y="0"/>
            <a:ext cx="5061571" cy="3334977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F170634D-F8D3-4CF3-ABDD-63A9EE356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504" y="3450387"/>
            <a:ext cx="5061570" cy="30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>
            <a:extLst>
              <a:ext uri="{FF2B5EF4-FFF2-40B4-BE49-F238E27FC236}">
                <a16:creationId xmlns:a16="http://schemas.microsoft.com/office/drawing/2014/main" id="{6B702D19-9545-4C40-B232-1E9F9FB3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Eesti Maaülikool </a:t>
            </a:r>
            <a:b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Polli </a:t>
            </a:r>
            <a:r>
              <a:rPr lang="et-EE" sz="38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aiandusuuringute</a:t>
            </a:r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keskus</a:t>
            </a:r>
          </a:p>
        </p:txBody>
      </p:sp>
      <p:sp>
        <p:nvSpPr>
          <p:cNvPr id="12" name="Sisu kohatäide 2">
            <a:extLst>
              <a:ext uri="{FF2B5EF4-FFF2-40B4-BE49-F238E27FC236}">
                <a16:creationId xmlns:a16="http://schemas.microsoft.com/office/drawing/2014/main" id="{6DE85AC2-AF31-483E-8F68-DA6F8D9B72D8}"/>
              </a:ext>
            </a:extLst>
          </p:cNvPr>
          <p:cNvSpPr txBox="1">
            <a:spLocks/>
          </p:cNvSpPr>
          <p:nvPr/>
        </p:nvSpPr>
        <p:spPr>
          <a:xfrm>
            <a:off x="644292" y="1902467"/>
            <a:ext cx="10139947" cy="10231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0" indent="0" algn="l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indent="0" algn="l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Pika ajalooga teadusasutus väljaspool tõmbekeskusi.</a:t>
            </a:r>
          </a:p>
          <a:p>
            <a:pPr lvl="1"/>
            <a:endParaRPr lang="et-EE" dirty="0"/>
          </a:p>
          <a:p>
            <a:endParaRPr lang="et-EE" dirty="0"/>
          </a:p>
        </p:txBody>
      </p:sp>
      <p:pic>
        <p:nvPicPr>
          <p:cNvPr id="16" name="Pilt 15">
            <a:extLst>
              <a:ext uri="{FF2B5EF4-FFF2-40B4-BE49-F238E27FC236}">
                <a16:creationId xmlns:a16="http://schemas.microsoft.com/office/drawing/2014/main" id="{D391F8CB-F1A6-444C-BEDD-D0A70C05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824" y="143744"/>
            <a:ext cx="1848108" cy="1943371"/>
          </a:xfrm>
          <a:prstGeom prst="rect">
            <a:avLst/>
          </a:prstGeom>
        </p:spPr>
      </p:pic>
      <p:pic>
        <p:nvPicPr>
          <p:cNvPr id="26" name="Pilt 25">
            <a:extLst>
              <a:ext uri="{FF2B5EF4-FFF2-40B4-BE49-F238E27FC236}">
                <a16:creationId xmlns:a16="http://schemas.microsoft.com/office/drawing/2014/main" id="{7CEED3D5-60B0-4651-A7E4-26DA1014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36" y="2951677"/>
            <a:ext cx="11308439" cy="34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9DE405C-C84A-45E9-A12B-F7DE0E8A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E2798495-E67F-4478-9611-4433584DB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" y="-1"/>
            <a:ext cx="11556528" cy="3251491"/>
          </a:xfr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E92F181B-5300-40E3-B4F8-8911EDEC1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" y="3223287"/>
            <a:ext cx="11520311" cy="3251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D1EE4-4271-44EA-B7B3-6CBC2180CB11}"/>
              </a:ext>
            </a:extLst>
          </p:cNvPr>
          <p:cNvSpPr txBox="1"/>
          <p:nvPr/>
        </p:nvSpPr>
        <p:spPr>
          <a:xfrm rot="20791815">
            <a:off x="1076810" y="4462650"/>
            <a:ext cx="3744605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Kompetentsikeskus Plantvalor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CEEF4-0044-4CA2-BD06-7EF6B42E455C}"/>
              </a:ext>
            </a:extLst>
          </p:cNvPr>
          <p:cNvSpPr txBox="1"/>
          <p:nvPr/>
        </p:nvSpPr>
        <p:spPr>
          <a:xfrm rot="332910">
            <a:off x="8723555" y="3473442"/>
            <a:ext cx="2728174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Hoidla ja tootmisüksus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33E23-25D9-4A2A-BDF7-2900D9A8FCC3}"/>
              </a:ext>
            </a:extLst>
          </p:cNvPr>
          <p:cNvSpPr txBox="1"/>
          <p:nvPr/>
        </p:nvSpPr>
        <p:spPr>
          <a:xfrm>
            <a:off x="500745" y="902469"/>
            <a:ext cx="518828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Kokku 282 ha maad</a:t>
            </a:r>
          </a:p>
          <a:p>
            <a:r>
              <a:rPr lang="et-EE" sz="2000" b="1" dirty="0">
                <a:solidFill>
                  <a:schemeClr val="bg1"/>
                </a:solidFill>
              </a:rPr>
              <a:t>60 ha puuviljade ja marjade katseaedasid</a:t>
            </a:r>
          </a:p>
          <a:p>
            <a:r>
              <a:rPr lang="et-EE" sz="2000" b="1" dirty="0">
                <a:solidFill>
                  <a:schemeClr val="bg1"/>
                </a:solidFill>
              </a:rPr>
              <a:t>Metsa- ja looduslikud rohumaad</a:t>
            </a:r>
          </a:p>
          <a:p>
            <a:r>
              <a:rPr lang="et-EE" sz="2000" b="1" dirty="0">
                <a:solidFill>
                  <a:schemeClr val="bg1"/>
                </a:solidFill>
              </a:rPr>
              <a:t>2 järve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0EBA7-805F-4665-84AB-BA6B3482C61D}"/>
              </a:ext>
            </a:extLst>
          </p:cNvPr>
          <p:cNvSpPr txBox="1"/>
          <p:nvPr/>
        </p:nvSpPr>
        <p:spPr>
          <a:xfrm>
            <a:off x="10837651" y="215346"/>
            <a:ext cx="1179996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accent3"/>
                </a:solidFill>
              </a:rPr>
              <a:t>LÄTI </a:t>
            </a:r>
          </a:p>
        </p:txBody>
      </p:sp>
    </p:spTree>
    <p:extLst>
      <p:ext uri="{BB962C8B-B14F-4D97-AF65-F5344CB8AC3E}">
        <p14:creationId xmlns:p14="http://schemas.microsoft.com/office/powerpoint/2010/main" val="2562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2735AF5-9674-4FE4-A985-160CF7AE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38" y="156329"/>
            <a:ext cx="2914911" cy="1044571"/>
          </a:xfrm>
        </p:spPr>
        <p:txBody>
          <a:bodyPr>
            <a:normAutofit/>
          </a:bodyPr>
          <a:lstStyle/>
          <a:p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Tööandja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63D4E3B9-10AA-4D62-BE7D-406996102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518" y="0"/>
            <a:ext cx="8212558" cy="43922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357C4-8437-4A31-8AAC-A3A633B548B1}"/>
              </a:ext>
            </a:extLst>
          </p:cNvPr>
          <p:cNvSpPr txBox="1"/>
          <p:nvPr/>
        </p:nvSpPr>
        <p:spPr>
          <a:xfrm>
            <a:off x="288429" y="1200900"/>
            <a:ext cx="316835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Kokku 40 töölepinguga töötajat, </a:t>
            </a:r>
          </a:p>
          <a:p>
            <a:r>
              <a:rPr lang="et-EE" dirty="0"/>
              <a:t>neist 27 Mulgi või Viljandi vallast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E6CB7-B2FC-434A-8B40-631205985A99}"/>
              </a:ext>
            </a:extLst>
          </p:cNvPr>
          <p:cNvSpPr txBox="1"/>
          <p:nvPr/>
        </p:nvSpPr>
        <p:spPr>
          <a:xfrm>
            <a:off x="288429" y="2071852"/>
            <a:ext cx="3168352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Mitmekesine töökohtade valik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Akadeemilised ametikohad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Spetsialistid, tehnikud, laborandid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Aia- ja köögitöölised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Hooajalised töövõimalused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0ED00-7372-468F-8B25-20F92D3BCCFA}"/>
              </a:ext>
            </a:extLst>
          </p:cNvPr>
          <p:cNvSpPr txBox="1"/>
          <p:nvPr/>
        </p:nvSpPr>
        <p:spPr>
          <a:xfrm>
            <a:off x="624473" y="4694403"/>
            <a:ext cx="10609172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600" dirty="0"/>
              <a:t>Soodustame õppimist ja enesetäiendamist.</a:t>
            </a:r>
          </a:p>
          <a:p>
            <a:pPr algn="ctr"/>
            <a:r>
              <a:rPr lang="et-EE" sz="3600" dirty="0"/>
              <a:t>Loome arengu- ja karjäärivõimalusi kodukohas. </a:t>
            </a:r>
          </a:p>
          <a:p>
            <a:pPr algn="ctr"/>
            <a:endParaRPr lang="et-EE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C5146-6EED-492E-BCAB-FA7A3293A565}"/>
              </a:ext>
            </a:extLst>
          </p:cNvPr>
          <p:cNvSpPr txBox="1"/>
          <p:nvPr/>
        </p:nvSpPr>
        <p:spPr>
          <a:xfrm>
            <a:off x="261678" y="4161599"/>
            <a:ext cx="3168352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Kaasaegne töökeskkond</a:t>
            </a:r>
          </a:p>
        </p:txBody>
      </p:sp>
    </p:spTree>
    <p:extLst>
      <p:ext uri="{BB962C8B-B14F-4D97-AF65-F5344CB8AC3E}">
        <p14:creationId xmlns:p14="http://schemas.microsoft.com/office/powerpoint/2010/main" val="264182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2E82B3D-7104-44E7-98FB-A9FBABE7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44" y="359767"/>
            <a:ext cx="5116745" cy="1023105"/>
          </a:xfrm>
        </p:spPr>
        <p:txBody>
          <a:bodyPr>
            <a:noAutofit/>
          </a:bodyPr>
          <a:lstStyle/>
          <a:p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Teaduspõhised teenused maaelu edendamiseks</a:t>
            </a:r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26248561-E8D4-4247-8C32-A8C645B0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77" y="0"/>
            <a:ext cx="5836698" cy="3600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7ADC7D-8F44-4286-9F45-21E71AA7131E}"/>
              </a:ext>
            </a:extLst>
          </p:cNvPr>
          <p:cNvSpPr txBox="1"/>
          <p:nvPr/>
        </p:nvSpPr>
        <p:spPr>
          <a:xfrm>
            <a:off x="796518" y="1871935"/>
            <a:ext cx="3168352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/>
              <a:t>Ca 150 ettevõtluspartnerit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7274E-5023-4736-BAB2-FE44B8AF9E44}"/>
              </a:ext>
            </a:extLst>
          </p:cNvPr>
          <p:cNvSpPr txBox="1"/>
          <p:nvPr/>
        </p:nvSpPr>
        <p:spPr>
          <a:xfrm>
            <a:off x="6344404" y="3960707"/>
            <a:ext cx="53427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600" dirty="0"/>
              <a:t>Toetame koostööd ja aitame maandada maaettevõtluse riske. </a:t>
            </a:r>
          </a:p>
          <a:p>
            <a:pPr algn="ctr"/>
            <a:endParaRPr lang="et-EE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3E32C3-621A-4408-A87D-A9E1A9E740F6}"/>
              </a:ext>
            </a:extLst>
          </p:cNvPr>
          <p:cNvSpPr txBox="1"/>
          <p:nvPr/>
        </p:nvSpPr>
        <p:spPr>
          <a:xfrm>
            <a:off x="796518" y="2491738"/>
            <a:ext cx="3168352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/>
              <a:t>Töötlemisteenus eraisikutele</a:t>
            </a:r>
          </a:p>
        </p:txBody>
      </p:sp>
      <p:pic>
        <p:nvPicPr>
          <p:cNvPr id="19" name="Pilt 18">
            <a:extLst>
              <a:ext uri="{FF2B5EF4-FFF2-40B4-BE49-F238E27FC236}">
                <a16:creationId xmlns:a16="http://schemas.microsoft.com/office/drawing/2014/main" id="{FCA27EEC-A4B3-4199-8E16-819F017D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6" y="2970992"/>
            <a:ext cx="6299207" cy="35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8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0461847D-3B22-443C-82D9-A44915FD7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501" y="16894"/>
            <a:ext cx="9001397" cy="6428402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6B3513D-5D1E-4C10-8178-F738C5F71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54" y="4624685"/>
            <a:ext cx="1855490" cy="18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72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3894F92-6570-491B-BCBE-7DB11CEF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4" y="139461"/>
            <a:ext cx="9937790" cy="1008112"/>
          </a:xfrm>
        </p:spPr>
        <p:txBody>
          <a:bodyPr>
            <a:normAutofit/>
          </a:bodyPr>
          <a:lstStyle/>
          <a:p>
            <a:r>
              <a:rPr lang="et-EE" sz="3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Kogukonda ja turismi toetavad tegevused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5476ED5-4120-4BD6-AE51-601E91B2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445" y="1147573"/>
            <a:ext cx="3528734" cy="2292858"/>
          </a:xfrm>
        </p:spPr>
        <p:txBody>
          <a:bodyPr>
            <a:normAutofit lnSpcReduction="10000"/>
          </a:bodyPr>
          <a:lstStyle/>
          <a:p>
            <a:r>
              <a:rPr lang="et-EE" dirty="0"/>
              <a:t>Koolitused</a:t>
            </a:r>
          </a:p>
          <a:p>
            <a:r>
              <a:rPr lang="et-EE" dirty="0"/>
              <a:t>Konverentsid </a:t>
            </a:r>
          </a:p>
          <a:p>
            <a:r>
              <a:rPr lang="et-EE" dirty="0"/>
              <a:t>Ekskursioonid</a:t>
            </a:r>
          </a:p>
          <a:p>
            <a:r>
              <a:rPr lang="et-EE" dirty="0"/>
              <a:t>Kontserdid</a:t>
            </a:r>
          </a:p>
          <a:p>
            <a:r>
              <a:rPr lang="et-EE" dirty="0"/>
              <a:t>Kogukonna üritused</a:t>
            </a:r>
          </a:p>
          <a:p>
            <a:endParaRPr lang="et-EE" dirty="0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7C70ECBA-F8BC-4982-90FE-0DED975AF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279" y="1052287"/>
            <a:ext cx="4613585" cy="2719416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C71DC330-71CE-479E-ACEF-A1A20BC2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2" y="3384103"/>
            <a:ext cx="4436573" cy="28368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010A1A-6F8E-4D3D-8EBB-03E8BBD0A042}"/>
              </a:ext>
            </a:extLst>
          </p:cNvPr>
          <p:cNvSpPr txBox="1"/>
          <p:nvPr/>
        </p:nvSpPr>
        <p:spPr>
          <a:xfrm>
            <a:off x="4397333" y="3876694"/>
            <a:ext cx="46135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600" dirty="0"/>
              <a:t>Jagame infot turismi-, majutus- ja toitlustusvõimaluste kohta.</a:t>
            </a:r>
          </a:p>
        </p:txBody>
      </p:sp>
      <p:pic>
        <p:nvPicPr>
          <p:cNvPr id="21" name="Pilt 20">
            <a:extLst>
              <a:ext uri="{FF2B5EF4-FFF2-40B4-BE49-F238E27FC236}">
                <a16:creationId xmlns:a16="http://schemas.microsoft.com/office/drawing/2014/main" id="{28E3517F-0FD1-4A4D-ABB2-1B94C063D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365" y="2469618"/>
            <a:ext cx="2808710" cy="40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u kohatäide 9">
            <a:extLst>
              <a:ext uri="{FF2B5EF4-FFF2-40B4-BE49-F238E27FC236}">
                <a16:creationId xmlns:a16="http://schemas.microsoft.com/office/drawing/2014/main" id="{F92DF541-2465-4BDB-B3ED-78A998C2E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93" y="858394"/>
            <a:ext cx="3784813" cy="289117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0B7162-8382-480D-B51C-874BD418F623}"/>
              </a:ext>
            </a:extLst>
          </p:cNvPr>
          <p:cNvSpPr txBox="1"/>
          <p:nvPr/>
        </p:nvSpPr>
        <p:spPr>
          <a:xfrm>
            <a:off x="4032845" y="244609"/>
            <a:ext cx="266429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Aiandusfoorum 2023 </a:t>
            </a:r>
          </a:p>
        </p:txBody>
      </p:sp>
      <p:pic>
        <p:nvPicPr>
          <p:cNvPr id="18" name="Pilt 17">
            <a:extLst>
              <a:ext uri="{FF2B5EF4-FFF2-40B4-BE49-F238E27FC236}">
                <a16:creationId xmlns:a16="http://schemas.microsoft.com/office/drawing/2014/main" id="{C952421C-BDFB-41EF-9218-AACC9F88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06" y="2643846"/>
            <a:ext cx="4142612" cy="3827345"/>
          </a:xfrm>
          <a:prstGeom prst="rect">
            <a:avLst/>
          </a:prstGeom>
        </p:spPr>
      </p:pic>
      <p:pic>
        <p:nvPicPr>
          <p:cNvPr id="22" name="Pilt 21">
            <a:extLst>
              <a:ext uri="{FF2B5EF4-FFF2-40B4-BE49-F238E27FC236}">
                <a16:creationId xmlns:a16="http://schemas.microsoft.com/office/drawing/2014/main" id="{769D6C33-BE40-4EA9-B90B-7BE8215B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293" y="858394"/>
            <a:ext cx="3020724" cy="41761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0E3B37-7D08-4A70-A87D-D3798E76505E}"/>
              </a:ext>
            </a:extLst>
          </p:cNvPr>
          <p:cNvSpPr txBox="1"/>
          <p:nvPr/>
        </p:nvSpPr>
        <p:spPr>
          <a:xfrm>
            <a:off x="8569349" y="5760367"/>
            <a:ext cx="266429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Fotod: EPKK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33D026-9CB8-47E0-8FC3-A9BF78DAD43D}"/>
              </a:ext>
            </a:extLst>
          </p:cNvPr>
          <p:cNvSpPr txBox="1"/>
          <p:nvPr/>
        </p:nvSpPr>
        <p:spPr>
          <a:xfrm>
            <a:off x="4277703" y="1071641"/>
            <a:ext cx="3528392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/>
              <a:t>Iga-aastane aiandussaaduste tootjate ja töötlejate kohtumine, ligikaudu 100 osalejat.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0275D6-7205-4A4F-87B9-CB7107CF858C}"/>
              </a:ext>
            </a:extLst>
          </p:cNvPr>
          <p:cNvSpPr txBox="1"/>
          <p:nvPr/>
        </p:nvSpPr>
        <p:spPr>
          <a:xfrm>
            <a:off x="189721" y="4248199"/>
            <a:ext cx="3528392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/>
              <a:t>Aiandusfoorumit korraldab Eesti Põllumajandus-Kaubanduskoda Pollis alates 2016. aastast. </a:t>
            </a:r>
          </a:p>
        </p:txBody>
      </p:sp>
    </p:spTree>
    <p:extLst>
      <p:ext uri="{BB962C8B-B14F-4D97-AF65-F5344CB8AC3E}">
        <p14:creationId xmlns:p14="http://schemas.microsoft.com/office/powerpoint/2010/main" val="410306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A7735B50-749B-4416-B7D2-FFB67C8A6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493" y="920005"/>
            <a:ext cx="9721080" cy="53726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F5770-0126-42C4-8CB0-30C2F88CFA44}"/>
              </a:ext>
            </a:extLst>
          </p:cNvPr>
          <p:cNvSpPr txBox="1"/>
          <p:nvPr/>
        </p:nvSpPr>
        <p:spPr>
          <a:xfrm>
            <a:off x="4032845" y="503783"/>
            <a:ext cx="266429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Õunaaia kontsert 2022</a:t>
            </a:r>
          </a:p>
        </p:txBody>
      </p:sp>
    </p:spTree>
    <p:extLst>
      <p:ext uri="{BB962C8B-B14F-4D97-AF65-F5344CB8AC3E}">
        <p14:creationId xmlns:p14="http://schemas.microsoft.com/office/powerpoint/2010/main" val="29955048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6BD3CFE-770C-4844-93D0-785581AD16A5}" vid="{C989473A-3677-4406-8CF8-EEF9295B8CEE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maaelu-konverents-2023-slaidipõhi</Template>
  <TotalTime>0</TotalTime>
  <Words>189</Words>
  <Application>Microsoft Office PowerPoint</Application>
  <PresentationFormat>Kohandatud</PresentationFormat>
  <Paragraphs>48</Paragraphs>
  <Slides>11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PT Sans</vt:lpstr>
      <vt:lpstr>Roboto Condensed</vt:lpstr>
      <vt:lpstr>Times New Roman</vt:lpstr>
      <vt:lpstr>Custom Design</vt:lpstr>
      <vt:lpstr>Office'i kujundus</vt:lpstr>
      <vt:lpstr>Kuidas aitavad teadusarendusasutused maapiirkondi</vt:lpstr>
      <vt:lpstr>Eesti Maaülikool  Polli aiandusuuringute keskus</vt:lpstr>
      <vt:lpstr>PowerPointi esitlus</vt:lpstr>
      <vt:lpstr>Tööandja</vt:lpstr>
      <vt:lpstr>Teaduspõhised teenused maaelu edendamiseks</vt:lpstr>
      <vt:lpstr>PowerPointi esitlus</vt:lpstr>
      <vt:lpstr>Kogukonda ja turismi toetavad tegevused</vt:lpstr>
      <vt:lpstr>PowerPointi esitlus</vt:lpstr>
      <vt:lpstr>PowerPointi esitlus</vt:lpstr>
      <vt:lpstr>PowerPointi esitlus</vt:lpstr>
      <vt:lpstr>Tänan kuulamast ja kohtumiseni Mulgimaal!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2023-05-10T13:19:33Z</dcterms:created>
  <dcterms:modified xsi:type="dcterms:W3CDTF">2023-05-17T10:39:16Z</dcterms:modified>
</cp:coreProperties>
</file>