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66" r:id="rId2"/>
  </p:sldMasterIdLst>
  <p:notesMasterIdLst>
    <p:notesMasterId r:id="rId16"/>
  </p:notesMasterIdLst>
  <p:sldIdLst>
    <p:sldId id="275" r:id="rId3"/>
    <p:sldId id="277" r:id="rId4"/>
    <p:sldId id="280" r:id="rId5"/>
    <p:sldId id="279" r:id="rId6"/>
    <p:sldId id="278" r:id="rId7"/>
    <p:sldId id="281" r:id="rId8"/>
    <p:sldId id="282" r:id="rId9"/>
    <p:sldId id="285" r:id="rId10"/>
    <p:sldId id="286" r:id="rId11"/>
    <p:sldId id="287" r:id="rId12"/>
    <p:sldId id="288" r:id="rId13"/>
    <p:sldId id="289" r:id="rId14"/>
    <p:sldId id="284" r:id="rId15"/>
  </p:sldIdLst>
  <p:sldSz cx="11522075" cy="6480175"/>
  <p:notesSz cx="7559675" cy="10691813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46">
          <p15:clr>
            <a:srgbClr val="A4A3A4"/>
          </p15:clr>
        </p15:guide>
        <p15:guide id="4" pos="36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99"/>
    <a:srgbClr val="004586"/>
    <a:srgbClr val="83CAFF"/>
    <a:srgbClr val="008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393901-504B-F144-9B6F-0304DF1DADB3}" v="488" dt="2023-05-18T05:06:23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11" autoAdjust="0"/>
    <p:restoredTop sz="80504"/>
  </p:normalViewPr>
  <p:slideViewPr>
    <p:cSldViewPr>
      <p:cViewPr varScale="1">
        <p:scale>
          <a:sx n="176" d="100"/>
          <a:sy n="176" d="100"/>
        </p:scale>
        <p:origin x="224" y="264"/>
      </p:cViewPr>
      <p:guideLst>
        <p:guide orient="horz" pos="2160"/>
        <p:guide pos="2880"/>
        <p:guide orient="horz" pos="2046"/>
        <p:guide pos="3687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37" d="100"/>
          <a:sy n="137" d="100"/>
        </p:scale>
        <p:origin x="658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mo Nebokat" userId="0556f65e-514b-4045-993c-9ee96c10b57f" providerId="ADAL" clId="{A6393901-504B-F144-9B6F-0304DF1DADB3}"/>
    <pc:docChg chg="undo custSel addSld delSld modSld modNotesMaster">
      <pc:chgData name="Reimo Nebokat" userId="0556f65e-514b-4045-993c-9ee96c10b57f" providerId="ADAL" clId="{A6393901-504B-F144-9B6F-0304DF1DADB3}" dt="2023-05-18T05:10:22.488" v="11366" actId="20577"/>
      <pc:docMkLst>
        <pc:docMk/>
      </pc:docMkLst>
      <pc:sldChg chg="addSp delSp modSp mod">
        <pc:chgData name="Reimo Nebokat" userId="0556f65e-514b-4045-993c-9ee96c10b57f" providerId="ADAL" clId="{A6393901-504B-F144-9B6F-0304DF1DADB3}" dt="2023-05-17T13:12:35.636" v="9209" actId="14100"/>
        <pc:sldMkLst>
          <pc:docMk/>
          <pc:sldMk cId="0" sldId="275"/>
        </pc:sldMkLst>
        <pc:spChg chg="mod">
          <ac:chgData name="Reimo Nebokat" userId="0556f65e-514b-4045-993c-9ee96c10b57f" providerId="ADAL" clId="{A6393901-504B-F144-9B6F-0304DF1DADB3}" dt="2023-05-17T13:12:35.636" v="9209" actId="14100"/>
          <ac:spMkLst>
            <pc:docMk/>
            <pc:sldMk cId="0" sldId="275"/>
            <ac:spMk id="11" creationId="{00000000-0000-0000-0000-000000000000}"/>
          </ac:spMkLst>
        </pc:spChg>
        <pc:picChg chg="add mod">
          <ac:chgData name="Reimo Nebokat" userId="0556f65e-514b-4045-993c-9ee96c10b57f" providerId="ADAL" clId="{A6393901-504B-F144-9B6F-0304DF1DADB3}" dt="2023-05-17T13:12:29.560" v="9208" actId="1076"/>
          <ac:picMkLst>
            <pc:docMk/>
            <pc:sldMk cId="0" sldId="275"/>
            <ac:picMk id="5" creationId="{9244F4BB-02EB-38A4-E3DF-7E1DEF8BB342}"/>
          </ac:picMkLst>
        </pc:picChg>
        <pc:picChg chg="del">
          <ac:chgData name="Reimo Nebokat" userId="0556f65e-514b-4045-993c-9ee96c10b57f" providerId="ADAL" clId="{A6393901-504B-F144-9B6F-0304DF1DADB3}" dt="2023-05-17T13:12:00.862" v="9202" actId="478"/>
          <ac:picMkLst>
            <pc:docMk/>
            <pc:sldMk cId="0" sldId="275"/>
            <ac:picMk id="1028" creationId="{17E05E0D-76DB-58C8-D182-FFEECFC4D4FF}"/>
          </ac:picMkLst>
        </pc:picChg>
      </pc:sldChg>
      <pc:sldChg chg="modSp mod">
        <pc:chgData name="Reimo Nebokat" userId="0556f65e-514b-4045-993c-9ee96c10b57f" providerId="ADAL" clId="{A6393901-504B-F144-9B6F-0304DF1DADB3}" dt="2023-05-17T12:57:19.532" v="7614" actId="20577"/>
        <pc:sldMkLst>
          <pc:docMk/>
          <pc:sldMk cId="2880573860" sldId="277"/>
        </pc:sldMkLst>
        <pc:spChg chg="mod">
          <ac:chgData name="Reimo Nebokat" userId="0556f65e-514b-4045-993c-9ee96c10b57f" providerId="ADAL" clId="{A6393901-504B-F144-9B6F-0304DF1DADB3}" dt="2023-05-17T12:57:19.532" v="7614" actId="20577"/>
          <ac:spMkLst>
            <pc:docMk/>
            <pc:sldMk cId="2880573860" sldId="277"/>
            <ac:spMk id="3" creationId="{32F168E7-3C98-9E34-5588-7961AD7D7180}"/>
          </ac:spMkLst>
        </pc:spChg>
      </pc:sldChg>
      <pc:sldChg chg="modNotesTx">
        <pc:chgData name="Reimo Nebokat" userId="0556f65e-514b-4045-993c-9ee96c10b57f" providerId="ADAL" clId="{A6393901-504B-F144-9B6F-0304DF1DADB3}" dt="2023-05-17T11:33:10.632" v="6915" actId="20577"/>
        <pc:sldMkLst>
          <pc:docMk/>
          <pc:sldMk cId="547962053" sldId="278"/>
        </pc:sldMkLst>
      </pc:sldChg>
      <pc:sldChg chg="modNotesTx">
        <pc:chgData name="Reimo Nebokat" userId="0556f65e-514b-4045-993c-9ee96c10b57f" providerId="ADAL" clId="{A6393901-504B-F144-9B6F-0304DF1DADB3}" dt="2023-05-17T18:24:03.179" v="9343" actId="20577"/>
        <pc:sldMkLst>
          <pc:docMk/>
          <pc:sldMk cId="794799124" sldId="279"/>
        </pc:sldMkLst>
      </pc:sldChg>
      <pc:sldChg chg="addSp modSp mod">
        <pc:chgData name="Reimo Nebokat" userId="0556f65e-514b-4045-993c-9ee96c10b57f" providerId="ADAL" clId="{A6393901-504B-F144-9B6F-0304DF1DADB3}" dt="2023-05-17T12:04:04.295" v="7395" actId="113"/>
        <pc:sldMkLst>
          <pc:docMk/>
          <pc:sldMk cId="3746419078" sldId="280"/>
        </pc:sldMkLst>
        <pc:spChg chg="mod">
          <ac:chgData name="Reimo Nebokat" userId="0556f65e-514b-4045-993c-9ee96c10b57f" providerId="ADAL" clId="{A6393901-504B-F144-9B6F-0304DF1DADB3}" dt="2023-05-17T12:04:04.295" v="7395" actId="113"/>
          <ac:spMkLst>
            <pc:docMk/>
            <pc:sldMk cId="3746419078" sldId="280"/>
            <ac:spMk id="3" creationId="{32F168E7-3C98-9E34-5588-7961AD7D7180}"/>
          </ac:spMkLst>
        </pc:spChg>
        <pc:picChg chg="mod">
          <ac:chgData name="Reimo Nebokat" userId="0556f65e-514b-4045-993c-9ee96c10b57f" providerId="ADAL" clId="{A6393901-504B-F144-9B6F-0304DF1DADB3}" dt="2023-05-17T10:29:39.553" v="2841" actId="1076"/>
          <ac:picMkLst>
            <pc:docMk/>
            <pc:sldMk cId="3746419078" sldId="280"/>
            <ac:picMk id="2" creationId="{09ED8414-BF63-336A-0B8A-49CEEA4CE32B}"/>
          </ac:picMkLst>
        </pc:picChg>
        <pc:picChg chg="add mod modCrop">
          <ac:chgData name="Reimo Nebokat" userId="0556f65e-514b-4045-993c-9ee96c10b57f" providerId="ADAL" clId="{A6393901-504B-F144-9B6F-0304DF1DADB3}" dt="2023-05-17T10:31:13.015" v="2854" actId="14100"/>
          <ac:picMkLst>
            <pc:docMk/>
            <pc:sldMk cId="3746419078" sldId="280"/>
            <ac:picMk id="5" creationId="{D01A3D3A-5C53-5004-472F-B3AA25344AAE}"/>
          </ac:picMkLst>
        </pc:picChg>
      </pc:sldChg>
      <pc:sldChg chg="addSp modSp mod modNotesTx">
        <pc:chgData name="Reimo Nebokat" userId="0556f65e-514b-4045-993c-9ee96c10b57f" providerId="ADAL" clId="{A6393901-504B-F144-9B6F-0304DF1DADB3}" dt="2023-05-17T18:25:47.342" v="9549" actId="20577"/>
        <pc:sldMkLst>
          <pc:docMk/>
          <pc:sldMk cId="3106965662" sldId="281"/>
        </pc:sldMkLst>
        <pc:spChg chg="mod">
          <ac:chgData name="Reimo Nebokat" userId="0556f65e-514b-4045-993c-9ee96c10b57f" providerId="ADAL" clId="{A6393901-504B-F144-9B6F-0304DF1DADB3}" dt="2023-05-17T12:06:52.475" v="7422" actId="27636"/>
          <ac:spMkLst>
            <pc:docMk/>
            <pc:sldMk cId="3106965662" sldId="281"/>
            <ac:spMk id="3" creationId="{32F168E7-3C98-9E34-5588-7961AD7D7180}"/>
          </ac:spMkLst>
        </pc:spChg>
        <pc:picChg chg="add mod">
          <ac:chgData name="Reimo Nebokat" userId="0556f65e-514b-4045-993c-9ee96c10b57f" providerId="ADAL" clId="{A6393901-504B-F144-9B6F-0304DF1DADB3}" dt="2023-05-17T10:38:37.823" v="2863" actId="14100"/>
          <ac:picMkLst>
            <pc:docMk/>
            <pc:sldMk cId="3106965662" sldId="281"/>
            <ac:picMk id="4" creationId="{4A412AC1-9C74-3011-F5DA-EBAA0AE6E261}"/>
          </ac:picMkLst>
        </pc:picChg>
      </pc:sldChg>
      <pc:sldChg chg="modSp mod modNotesTx">
        <pc:chgData name="Reimo Nebokat" userId="0556f65e-514b-4045-993c-9ee96c10b57f" providerId="ADAL" clId="{A6393901-504B-F144-9B6F-0304DF1DADB3}" dt="2023-05-17T18:29:17.314" v="9962" actId="20577"/>
        <pc:sldMkLst>
          <pc:docMk/>
          <pc:sldMk cId="1719663469" sldId="282"/>
        </pc:sldMkLst>
        <pc:spChg chg="mod">
          <ac:chgData name="Reimo Nebokat" userId="0556f65e-514b-4045-993c-9ee96c10b57f" providerId="ADAL" clId="{A6393901-504B-F144-9B6F-0304DF1DADB3}" dt="2023-05-17T10:42:30.322" v="2916" actId="20577"/>
          <ac:spMkLst>
            <pc:docMk/>
            <pc:sldMk cId="1719663469" sldId="282"/>
            <ac:spMk id="3" creationId="{32F168E7-3C98-9E34-5588-7961AD7D7180}"/>
          </ac:spMkLst>
        </pc:spChg>
      </pc:sldChg>
      <pc:sldChg chg="addSp modSp mod">
        <pc:chgData name="Reimo Nebokat" userId="0556f65e-514b-4045-993c-9ee96c10b57f" providerId="ADAL" clId="{A6393901-504B-F144-9B6F-0304DF1DADB3}" dt="2023-05-17T13:22:25.961" v="9327" actId="1076"/>
        <pc:sldMkLst>
          <pc:docMk/>
          <pc:sldMk cId="1400738214" sldId="284"/>
        </pc:sldMkLst>
        <pc:spChg chg="mod">
          <ac:chgData name="Reimo Nebokat" userId="0556f65e-514b-4045-993c-9ee96c10b57f" providerId="ADAL" clId="{A6393901-504B-F144-9B6F-0304DF1DADB3}" dt="2023-05-17T13:21:07.637" v="9313" actId="14100"/>
          <ac:spMkLst>
            <pc:docMk/>
            <pc:sldMk cId="1400738214" sldId="284"/>
            <ac:spMk id="11" creationId="{00000000-0000-0000-0000-000000000000}"/>
          </ac:spMkLst>
        </pc:spChg>
        <pc:picChg chg="add mod">
          <ac:chgData name="Reimo Nebokat" userId="0556f65e-514b-4045-993c-9ee96c10b57f" providerId="ADAL" clId="{A6393901-504B-F144-9B6F-0304DF1DADB3}" dt="2023-05-17T13:22:25.961" v="9327" actId="1076"/>
          <ac:picMkLst>
            <pc:docMk/>
            <pc:sldMk cId="1400738214" sldId="284"/>
            <ac:picMk id="5" creationId="{900EDD9C-38EC-4CB9-5E15-50A3DF7356D9}"/>
          </ac:picMkLst>
        </pc:picChg>
        <pc:picChg chg="mod">
          <ac:chgData name="Reimo Nebokat" userId="0556f65e-514b-4045-993c-9ee96c10b57f" providerId="ADAL" clId="{A6393901-504B-F144-9B6F-0304DF1DADB3}" dt="2023-05-17T13:21:11.640" v="9314" actId="1076"/>
          <ac:picMkLst>
            <pc:docMk/>
            <pc:sldMk cId="1400738214" sldId="284"/>
            <ac:picMk id="6" creationId="{DFBF09C0-6C38-70B3-B43D-46A7FA1B2212}"/>
          </ac:picMkLst>
        </pc:picChg>
        <pc:picChg chg="mod">
          <ac:chgData name="Reimo Nebokat" userId="0556f65e-514b-4045-993c-9ee96c10b57f" providerId="ADAL" clId="{A6393901-504B-F144-9B6F-0304DF1DADB3}" dt="2023-05-17T13:21:15.009" v="9315" actId="1076"/>
          <ac:picMkLst>
            <pc:docMk/>
            <pc:sldMk cId="1400738214" sldId="284"/>
            <ac:picMk id="8" creationId="{B19BD9EB-1DBC-CEAB-A060-24F96137855B}"/>
          </ac:picMkLst>
        </pc:picChg>
      </pc:sldChg>
      <pc:sldChg chg="modNotesTx">
        <pc:chgData name="Reimo Nebokat" userId="0556f65e-514b-4045-993c-9ee96c10b57f" providerId="ADAL" clId="{A6393901-504B-F144-9B6F-0304DF1DADB3}" dt="2023-05-17T18:32:05.595" v="10198" actId="20577"/>
        <pc:sldMkLst>
          <pc:docMk/>
          <pc:sldMk cId="3270814152" sldId="285"/>
        </pc:sldMkLst>
      </pc:sldChg>
      <pc:sldChg chg="modSp mod modNotesTx">
        <pc:chgData name="Reimo Nebokat" userId="0556f65e-514b-4045-993c-9ee96c10b57f" providerId="ADAL" clId="{A6393901-504B-F144-9B6F-0304DF1DADB3}" dt="2023-05-17T18:32:30.342" v="10245" actId="20577"/>
        <pc:sldMkLst>
          <pc:docMk/>
          <pc:sldMk cId="1158940785" sldId="286"/>
        </pc:sldMkLst>
        <pc:spChg chg="mod">
          <ac:chgData name="Reimo Nebokat" userId="0556f65e-514b-4045-993c-9ee96c10b57f" providerId="ADAL" clId="{A6393901-504B-F144-9B6F-0304DF1DADB3}" dt="2023-05-17T10:43:31.506" v="3082" actId="20577"/>
          <ac:spMkLst>
            <pc:docMk/>
            <pc:sldMk cId="1158940785" sldId="286"/>
            <ac:spMk id="3" creationId="{32F168E7-3C98-9E34-5588-7961AD7D7180}"/>
          </ac:spMkLst>
        </pc:spChg>
      </pc:sldChg>
      <pc:sldChg chg="addSp delSp modSp mod modNotesTx">
        <pc:chgData name="Reimo Nebokat" userId="0556f65e-514b-4045-993c-9ee96c10b57f" providerId="ADAL" clId="{A6393901-504B-F144-9B6F-0304DF1DADB3}" dt="2023-05-18T05:10:22.488" v="11366" actId="20577"/>
        <pc:sldMkLst>
          <pc:docMk/>
          <pc:sldMk cId="3633205067" sldId="288"/>
        </pc:sldMkLst>
        <pc:spChg chg="mod">
          <ac:chgData name="Reimo Nebokat" userId="0556f65e-514b-4045-993c-9ee96c10b57f" providerId="ADAL" clId="{A6393901-504B-F144-9B6F-0304DF1DADB3}" dt="2023-05-17T08:31:03.669" v="163" actId="20577"/>
          <ac:spMkLst>
            <pc:docMk/>
            <pc:sldMk cId="3633205067" sldId="288"/>
            <ac:spMk id="3" creationId="{32F168E7-3C98-9E34-5588-7961AD7D7180}"/>
          </ac:spMkLst>
        </pc:spChg>
        <pc:graphicFrameChg chg="add mod modGraphic">
          <ac:chgData name="Reimo Nebokat" userId="0556f65e-514b-4045-993c-9ee96c10b57f" providerId="ADAL" clId="{A6393901-504B-F144-9B6F-0304DF1DADB3}" dt="2023-05-17T10:16:17.059" v="1596" actId="20577"/>
          <ac:graphicFrameMkLst>
            <pc:docMk/>
            <pc:sldMk cId="3633205067" sldId="288"/>
            <ac:graphicFrameMk id="2" creationId="{B7F5ADA3-52FD-2245-28B4-E37474C4E8A9}"/>
          </ac:graphicFrameMkLst>
        </pc:graphicFrameChg>
        <pc:graphicFrameChg chg="add del modGraphic">
          <ac:chgData name="Reimo Nebokat" userId="0556f65e-514b-4045-993c-9ee96c10b57f" providerId="ADAL" clId="{A6393901-504B-F144-9B6F-0304DF1DADB3}" dt="2023-05-17T08:36:46.933" v="390" actId="478"/>
          <ac:graphicFrameMkLst>
            <pc:docMk/>
            <pc:sldMk cId="3633205067" sldId="288"/>
            <ac:graphicFrameMk id="4" creationId="{CC741073-62CC-B21C-A299-E8285D0F5AE4}"/>
          </ac:graphicFrameMkLst>
        </pc:graphicFrameChg>
        <pc:graphicFrameChg chg="add mod">
          <ac:chgData name="Reimo Nebokat" userId="0556f65e-514b-4045-993c-9ee96c10b57f" providerId="ADAL" clId="{A6393901-504B-F144-9B6F-0304DF1DADB3}" dt="2023-05-17T10:16:26.483" v="1597" actId="1076"/>
          <ac:graphicFrameMkLst>
            <pc:docMk/>
            <pc:sldMk cId="3633205067" sldId="288"/>
            <ac:graphicFrameMk id="5" creationId="{1856738A-BACD-F04C-4B30-CFE4A25A1971}"/>
          </ac:graphicFrameMkLst>
        </pc:graphicFrameChg>
      </pc:sldChg>
      <pc:sldChg chg="addSp delSp modSp add mod modNotesTx">
        <pc:chgData name="Reimo Nebokat" userId="0556f65e-514b-4045-993c-9ee96c10b57f" providerId="ADAL" clId="{A6393901-504B-F144-9B6F-0304DF1DADB3}" dt="2023-05-18T05:09:57.964" v="11323" actId="20577"/>
        <pc:sldMkLst>
          <pc:docMk/>
          <pc:sldMk cId="2728804810" sldId="289"/>
        </pc:sldMkLst>
        <pc:spChg chg="mod">
          <ac:chgData name="Reimo Nebokat" userId="0556f65e-514b-4045-993c-9ee96c10b57f" providerId="ADAL" clId="{A6393901-504B-F144-9B6F-0304DF1DADB3}" dt="2023-05-17T13:18:45.968" v="9231" actId="14100"/>
          <ac:spMkLst>
            <pc:docMk/>
            <pc:sldMk cId="2728804810" sldId="289"/>
            <ac:spMk id="3" creationId="{32F168E7-3C98-9E34-5588-7961AD7D7180}"/>
          </ac:spMkLst>
        </pc:spChg>
        <pc:graphicFrameChg chg="del">
          <ac:chgData name="Reimo Nebokat" userId="0556f65e-514b-4045-993c-9ee96c10b57f" providerId="ADAL" clId="{A6393901-504B-F144-9B6F-0304DF1DADB3}" dt="2023-05-17T10:40:21.001" v="2865" actId="478"/>
          <ac:graphicFrameMkLst>
            <pc:docMk/>
            <pc:sldMk cId="2728804810" sldId="289"/>
            <ac:graphicFrameMk id="2" creationId="{B7F5ADA3-52FD-2245-28B4-E37474C4E8A9}"/>
          </ac:graphicFrameMkLst>
        </pc:graphicFrameChg>
        <pc:graphicFrameChg chg="del">
          <ac:chgData name="Reimo Nebokat" userId="0556f65e-514b-4045-993c-9ee96c10b57f" providerId="ADAL" clId="{A6393901-504B-F144-9B6F-0304DF1DADB3}" dt="2023-05-17T10:40:23.289" v="2866" actId="478"/>
          <ac:graphicFrameMkLst>
            <pc:docMk/>
            <pc:sldMk cId="2728804810" sldId="289"/>
            <ac:graphicFrameMk id="5" creationId="{1856738A-BACD-F04C-4B30-CFE4A25A1971}"/>
          </ac:graphicFrameMkLst>
        </pc:graphicFrameChg>
        <pc:picChg chg="add del mod">
          <ac:chgData name="Reimo Nebokat" userId="0556f65e-514b-4045-993c-9ee96c10b57f" providerId="ADAL" clId="{A6393901-504B-F144-9B6F-0304DF1DADB3}" dt="2023-05-17T13:18:08.512" v="9224" actId="478"/>
          <ac:picMkLst>
            <pc:docMk/>
            <pc:sldMk cId="2728804810" sldId="289"/>
            <ac:picMk id="4" creationId="{4A719538-F8D1-533E-66A2-9763B80E62E2}"/>
          </ac:picMkLst>
        </pc:picChg>
        <pc:picChg chg="add mod">
          <ac:chgData name="Reimo Nebokat" userId="0556f65e-514b-4045-993c-9ee96c10b57f" providerId="ADAL" clId="{A6393901-504B-F144-9B6F-0304DF1DADB3}" dt="2023-05-17T13:18:38.427" v="9230" actId="14100"/>
          <ac:picMkLst>
            <pc:docMk/>
            <pc:sldMk cId="2728804810" sldId="289"/>
            <ac:picMk id="6" creationId="{BB73F210-FA95-7328-E399-9F25D40AC52E}"/>
          </ac:picMkLst>
        </pc:picChg>
      </pc:sldChg>
      <pc:sldChg chg="addSp modSp add del mod modNotesTx">
        <pc:chgData name="Reimo Nebokat" userId="0556f65e-514b-4045-993c-9ee96c10b57f" providerId="ADAL" clId="{A6393901-504B-F144-9B6F-0304DF1DADB3}" dt="2023-05-17T11:20:11.064" v="6192" actId="2696"/>
        <pc:sldMkLst>
          <pc:docMk/>
          <pc:sldMk cId="3212653561" sldId="290"/>
        </pc:sldMkLst>
        <pc:spChg chg="mod">
          <ac:chgData name="Reimo Nebokat" userId="0556f65e-514b-4045-993c-9ee96c10b57f" providerId="ADAL" clId="{A6393901-504B-F144-9B6F-0304DF1DADB3}" dt="2023-05-17T11:19:57.889" v="6191" actId="12"/>
          <ac:spMkLst>
            <pc:docMk/>
            <pc:sldMk cId="3212653561" sldId="290"/>
            <ac:spMk id="3" creationId="{32F168E7-3C98-9E34-5588-7961AD7D7180}"/>
          </ac:spMkLst>
        </pc:spChg>
        <pc:picChg chg="add mod">
          <ac:chgData name="Reimo Nebokat" userId="0556f65e-514b-4045-993c-9ee96c10b57f" providerId="ADAL" clId="{A6393901-504B-F144-9B6F-0304DF1DADB3}" dt="2023-05-17T11:19:07.318" v="6180" actId="1076"/>
          <ac:picMkLst>
            <pc:docMk/>
            <pc:sldMk cId="3212653561" sldId="290"/>
            <ac:picMk id="4" creationId="{65CBE5F2-03BF-1C8B-F0C3-DFB422767BB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3957A-0278-594A-B761-FA83A4F0269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6F65C663-7C1C-4746-BAE8-409814C9C8BD}">
      <dgm:prSet phldrT="[Text]"/>
      <dgm:spPr/>
      <dgm:t>
        <a:bodyPr/>
        <a:lstStyle/>
        <a:p>
          <a:r>
            <a:rPr lang="en-GB" dirty="0" err="1"/>
            <a:t>Tooraine</a:t>
          </a:r>
          <a:r>
            <a:rPr lang="en-GB" dirty="0"/>
            <a:t> </a:t>
          </a:r>
          <a:r>
            <a:rPr lang="en-GB" dirty="0" err="1"/>
            <a:t>ostmine</a:t>
          </a:r>
          <a:endParaRPr lang="en-GB" dirty="0"/>
        </a:p>
      </dgm:t>
    </dgm:pt>
    <dgm:pt modelId="{42020B3A-21C1-C542-BA48-91336F0BD69C}" type="parTrans" cxnId="{05AB428F-944F-D845-BC7E-BB7D27140117}">
      <dgm:prSet/>
      <dgm:spPr/>
      <dgm:t>
        <a:bodyPr/>
        <a:lstStyle/>
        <a:p>
          <a:endParaRPr lang="en-GB"/>
        </a:p>
      </dgm:t>
    </dgm:pt>
    <dgm:pt modelId="{2C30296F-B25F-4446-A256-D44A1F0C48D4}" type="sibTrans" cxnId="{05AB428F-944F-D845-BC7E-BB7D27140117}">
      <dgm:prSet/>
      <dgm:spPr/>
      <dgm:t>
        <a:bodyPr/>
        <a:lstStyle/>
        <a:p>
          <a:endParaRPr lang="en-GB"/>
        </a:p>
      </dgm:t>
    </dgm:pt>
    <dgm:pt modelId="{D0F141AA-57CD-F54F-9A03-AD64E81B6237}">
      <dgm:prSet phldrT="[Text]"/>
      <dgm:spPr/>
      <dgm:t>
        <a:bodyPr/>
        <a:lstStyle/>
        <a:p>
          <a:r>
            <a:rPr lang="en-GB" dirty="0" err="1"/>
            <a:t>Valmistooteks</a:t>
          </a:r>
          <a:r>
            <a:rPr lang="en-GB" dirty="0"/>
            <a:t> </a:t>
          </a:r>
          <a:r>
            <a:rPr lang="en-GB" dirty="0" err="1"/>
            <a:t>tootmine</a:t>
          </a:r>
          <a:endParaRPr lang="en-GB" dirty="0"/>
        </a:p>
      </dgm:t>
    </dgm:pt>
    <dgm:pt modelId="{B0BEC975-9EE0-DA46-BB31-6E112843B82F}" type="parTrans" cxnId="{36A466E5-15DD-C84C-99F4-AD6CDAFA3193}">
      <dgm:prSet/>
      <dgm:spPr/>
      <dgm:t>
        <a:bodyPr/>
        <a:lstStyle/>
        <a:p>
          <a:endParaRPr lang="en-GB"/>
        </a:p>
      </dgm:t>
    </dgm:pt>
    <dgm:pt modelId="{0B5FE538-4D9C-4E4C-8127-1F743FC8668A}" type="sibTrans" cxnId="{36A466E5-15DD-C84C-99F4-AD6CDAFA3193}">
      <dgm:prSet/>
      <dgm:spPr/>
      <dgm:t>
        <a:bodyPr/>
        <a:lstStyle/>
        <a:p>
          <a:endParaRPr lang="en-GB"/>
        </a:p>
      </dgm:t>
    </dgm:pt>
    <dgm:pt modelId="{71CF0654-DAFB-C64A-B444-69F6F29C5DFB}">
      <dgm:prSet phldrT="[Text]"/>
      <dgm:spPr/>
      <dgm:t>
        <a:bodyPr/>
        <a:lstStyle/>
        <a:p>
          <a:r>
            <a:rPr lang="en-GB" dirty="0" err="1"/>
            <a:t>Valmistoote</a:t>
          </a:r>
          <a:r>
            <a:rPr lang="en-GB" dirty="0"/>
            <a:t> </a:t>
          </a:r>
          <a:r>
            <a:rPr lang="en-GB" dirty="0" err="1"/>
            <a:t>müümine</a:t>
          </a:r>
          <a:endParaRPr lang="en-GB" dirty="0"/>
        </a:p>
      </dgm:t>
    </dgm:pt>
    <dgm:pt modelId="{0FCDED10-0AB8-C940-A2A9-22648AC435D3}" type="parTrans" cxnId="{0117DDA5-1E80-1345-AB2D-2953036D5953}">
      <dgm:prSet/>
      <dgm:spPr/>
      <dgm:t>
        <a:bodyPr/>
        <a:lstStyle/>
        <a:p>
          <a:endParaRPr lang="en-GB"/>
        </a:p>
      </dgm:t>
    </dgm:pt>
    <dgm:pt modelId="{03BC874F-50CA-6F4F-AA3F-5CADB46E4CCB}" type="sibTrans" cxnId="{0117DDA5-1E80-1345-AB2D-2953036D5953}">
      <dgm:prSet/>
      <dgm:spPr/>
      <dgm:t>
        <a:bodyPr/>
        <a:lstStyle/>
        <a:p>
          <a:endParaRPr lang="en-GB"/>
        </a:p>
      </dgm:t>
    </dgm:pt>
    <dgm:pt modelId="{14E2B380-A136-1643-B452-F2219D355787}">
      <dgm:prSet/>
      <dgm:spPr/>
      <dgm:t>
        <a:bodyPr/>
        <a:lstStyle/>
        <a:p>
          <a:r>
            <a:rPr lang="en-GB" dirty="0" err="1"/>
            <a:t>Valmistoote</a:t>
          </a:r>
          <a:r>
            <a:rPr lang="en-GB" dirty="0"/>
            <a:t> </a:t>
          </a:r>
          <a:r>
            <a:rPr lang="en-GB" dirty="0" err="1"/>
            <a:t>tagastamine</a:t>
          </a:r>
          <a:r>
            <a:rPr lang="en-GB" dirty="0"/>
            <a:t> </a:t>
          </a:r>
          <a:r>
            <a:rPr lang="en-GB" dirty="0" err="1"/>
            <a:t>ja</a:t>
          </a:r>
          <a:r>
            <a:rPr lang="en-GB" dirty="0"/>
            <a:t>/</a:t>
          </a:r>
          <a:r>
            <a:rPr lang="en-GB" dirty="0" err="1"/>
            <a:t>või</a:t>
          </a:r>
          <a:r>
            <a:rPr lang="en-GB" dirty="0"/>
            <a:t> </a:t>
          </a:r>
          <a:r>
            <a:rPr lang="en-GB" dirty="0" err="1"/>
            <a:t>tasumine</a:t>
          </a:r>
          <a:endParaRPr lang="en-GB" dirty="0"/>
        </a:p>
      </dgm:t>
    </dgm:pt>
    <dgm:pt modelId="{9E670D68-7B67-C346-8217-1A113088AFE6}" type="parTrans" cxnId="{432D6CF9-B450-7D40-82FF-11D0056D2F0C}">
      <dgm:prSet/>
      <dgm:spPr/>
      <dgm:t>
        <a:bodyPr/>
        <a:lstStyle/>
        <a:p>
          <a:endParaRPr lang="en-GB"/>
        </a:p>
      </dgm:t>
    </dgm:pt>
    <dgm:pt modelId="{7685D806-551D-C241-9C06-37EE142FB6F8}" type="sibTrans" cxnId="{432D6CF9-B450-7D40-82FF-11D0056D2F0C}">
      <dgm:prSet/>
      <dgm:spPr/>
      <dgm:t>
        <a:bodyPr/>
        <a:lstStyle/>
        <a:p>
          <a:endParaRPr lang="en-GB"/>
        </a:p>
      </dgm:t>
    </dgm:pt>
    <dgm:pt modelId="{80D42189-C817-C243-AABF-AC548D241DC5}" type="pres">
      <dgm:prSet presAssocID="{D6B3957A-0278-594A-B761-FA83A4F02696}" presName="Name0" presStyleCnt="0">
        <dgm:presLayoutVars>
          <dgm:dir/>
          <dgm:resizeHandles val="exact"/>
        </dgm:presLayoutVars>
      </dgm:prSet>
      <dgm:spPr/>
    </dgm:pt>
    <dgm:pt modelId="{AACAFB50-C813-4B43-ACA0-7ED9D3625308}" type="pres">
      <dgm:prSet presAssocID="{6F65C663-7C1C-4746-BAE8-409814C9C8BD}" presName="node" presStyleLbl="node1" presStyleIdx="0" presStyleCnt="4">
        <dgm:presLayoutVars>
          <dgm:bulletEnabled val="1"/>
        </dgm:presLayoutVars>
      </dgm:prSet>
      <dgm:spPr/>
    </dgm:pt>
    <dgm:pt modelId="{9FF0C0FD-4496-C64D-8A50-57BBAF26FBC2}" type="pres">
      <dgm:prSet presAssocID="{2C30296F-B25F-4446-A256-D44A1F0C48D4}" presName="sibTrans" presStyleLbl="sibTrans2D1" presStyleIdx="0" presStyleCnt="3"/>
      <dgm:spPr/>
    </dgm:pt>
    <dgm:pt modelId="{FBD75480-2145-4B4E-8352-921182029DFC}" type="pres">
      <dgm:prSet presAssocID="{2C30296F-B25F-4446-A256-D44A1F0C48D4}" presName="connectorText" presStyleLbl="sibTrans2D1" presStyleIdx="0" presStyleCnt="3"/>
      <dgm:spPr/>
    </dgm:pt>
    <dgm:pt modelId="{0D3714A6-C30B-1C40-9F70-29517AD63810}" type="pres">
      <dgm:prSet presAssocID="{D0F141AA-57CD-F54F-9A03-AD64E81B6237}" presName="node" presStyleLbl="node1" presStyleIdx="1" presStyleCnt="4">
        <dgm:presLayoutVars>
          <dgm:bulletEnabled val="1"/>
        </dgm:presLayoutVars>
      </dgm:prSet>
      <dgm:spPr/>
    </dgm:pt>
    <dgm:pt modelId="{6E29319C-B816-264B-BBA6-D1AB05BFCE58}" type="pres">
      <dgm:prSet presAssocID="{0B5FE538-4D9C-4E4C-8127-1F743FC8668A}" presName="sibTrans" presStyleLbl="sibTrans2D1" presStyleIdx="1" presStyleCnt="3"/>
      <dgm:spPr/>
    </dgm:pt>
    <dgm:pt modelId="{C3ABCC4F-980A-994D-8CE8-68C176EF9870}" type="pres">
      <dgm:prSet presAssocID="{0B5FE538-4D9C-4E4C-8127-1F743FC8668A}" presName="connectorText" presStyleLbl="sibTrans2D1" presStyleIdx="1" presStyleCnt="3"/>
      <dgm:spPr/>
    </dgm:pt>
    <dgm:pt modelId="{BFE5875D-23D5-0A41-B0E3-F0F692E9C9C8}" type="pres">
      <dgm:prSet presAssocID="{71CF0654-DAFB-C64A-B444-69F6F29C5DFB}" presName="node" presStyleLbl="node1" presStyleIdx="2" presStyleCnt="4">
        <dgm:presLayoutVars>
          <dgm:bulletEnabled val="1"/>
        </dgm:presLayoutVars>
      </dgm:prSet>
      <dgm:spPr/>
    </dgm:pt>
    <dgm:pt modelId="{0B3C72E9-E748-5649-A489-1C4D9EDA29FF}" type="pres">
      <dgm:prSet presAssocID="{03BC874F-50CA-6F4F-AA3F-5CADB46E4CCB}" presName="sibTrans" presStyleLbl="sibTrans2D1" presStyleIdx="2" presStyleCnt="3"/>
      <dgm:spPr/>
    </dgm:pt>
    <dgm:pt modelId="{CD8A31C4-F092-B04F-9712-3C82FB61BD80}" type="pres">
      <dgm:prSet presAssocID="{03BC874F-50CA-6F4F-AA3F-5CADB46E4CCB}" presName="connectorText" presStyleLbl="sibTrans2D1" presStyleIdx="2" presStyleCnt="3"/>
      <dgm:spPr/>
    </dgm:pt>
    <dgm:pt modelId="{066F215C-F24D-444D-A42D-698CFCB21AB9}" type="pres">
      <dgm:prSet presAssocID="{14E2B380-A136-1643-B452-F2219D355787}" presName="node" presStyleLbl="node1" presStyleIdx="3" presStyleCnt="4">
        <dgm:presLayoutVars>
          <dgm:bulletEnabled val="1"/>
        </dgm:presLayoutVars>
      </dgm:prSet>
      <dgm:spPr/>
    </dgm:pt>
  </dgm:ptLst>
  <dgm:cxnLst>
    <dgm:cxn modelId="{653E6308-C25F-B849-88F5-0EE29DCC7DE1}" type="presOf" srcId="{71CF0654-DAFB-C64A-B444-69F6F29C5DFB}" destId="{BFE5875D-23D5-0A41-B0E3-F0F692E9C9C8}" srcOrd="0" destOrd="0" presId="urn:microsoft.com/office/officeart/2005/8/layout/process1"/>
    <dgm:cxn modelId="{A69DB71E-4FC5-674B-A4DB-658D32431EB0}" type="presOf" srcId="{2C30296F-B25F-4446-A256-D44A1F0C48D4}" destId="{9FF0C0FD-4496-C64D-8A50-57BBAF26FBC2}" srcOrd="0" destOrd="0" presId="urn:microsoft.com/office/officeart/2005/8/layout/process1"/>
    <dgm:cxn modelId="{BBA77040-F6CC-874E-8765-B5819D13A48A}" type="presOf" srcId="{6F65C663-7C1C-4746-BAE8-409814C9C8BD}" destId="{AACAFB50-C813-4B43-ACA0-7ED9D3625308}" srcOrd="0" destOrd="0" presId="urn:microsoft.com/office/officeart/2005/8/layout/process1"/>
    <dgm:cxn modelId="{0CA3A367-FBFF-AD46-BE26-DC8B6B8761EF}" type="presOf" srcId="{14E2B380-A136-1643-B452-F2219D355787}" destId="{066F215C-F24D-444D-A42D-698CFCB21AB9}" srcOrd="0" destOrd="0" presId="urn:microsoft.com/office/officeart/2005/8/layout/process1"/>
    <dgm:cxn modelId="{05AB428F-944F-D845-BC7E-BB7D27140117}" srcId="{D6B3957A-0278-594A-B761-FA83A4F02696}" destId="{6F65C663-7C1C-4746-BAE8-409814C9C8BD}" srcOrd="0" destOrd="0" parTransId="{42020B3A-21C1-C542-BA48-91336F0BD69C}" sibTransId="{2C30296F-B25F-4446-A256-D44A1F0C48D4}"/>
    <dgm:cxn modelId="{92EFDE8F-4D0D-0B4E-ADCA-B60CD04C1824}" type="presOf" srcId="{03BC874F-50CA-6F4F-AA3F-5CADB46E4CCB}" destId="{CD8A31C4-F092-B04F-9712-3C82FB61BD80}" srcOrd="1" destOrd="0" presId="urn:microsoft.com/office/officeart/2005/8/layout/process1"/>
    <dgm:cxn modelId="{0117DDA5-1E80-1345-AB2D-2953036D5953}" srcId="{D6B3957A-0278-594A-B761-FA83A4F02696}" destId="{71CF0654-DAFB-C64A-B444-69F6F29C5DFB}" srcOrd="2" destOrd="0" parTransId="{0FCDED10-0AB8-C940-A2A9-22648AC435D3}" sibTransId="{03BC874F-50CA-6F4F-AA3F-5CADB46E4CCB}"/>
    <dgm:cxn modelId="{CB9104A7-2ADD-CC44-BF56-8B233CF80F8F}" type="presOf" srcId="{2C30296F-B25F-4446-A256-D44A1F0C48D4}" destId="{FBD75480-2145-4B4E-8352-921182029DFC}" srcOrd="1" destOrd="0" presId="urn:microsoft.com/office/officeart/2005/8/layout/process1"/>
    <dgm:cxn modelId="{C34934B7-8E50-114C-A7A9-8AD8116D0449}" type="presOf" srcId="{D0F141AA-57CD-F54F-9A03-AD64E81B6237}" destId="{0D3714A6-C30B-1C40-9F70-29517AD63810}" srcOrd="0" destOrd="0" presId="urn:microsoft.com/office/officeart/2005/8/layout/process1"/>
    <dgm:cxn modelId="{824302C4-A5EC-4D49-BA14-BA1BA4642301}" type="presOf" srcId="{D6B3957A-0278-594A-B761-FA83A4F02696}" destId="{80D42189-C817-C243-AABF-AC548D241DC5}" srcOrd="0" destOrd="0" presId="urn:microsoft.com/office/officeart/2005/8/layout/process1"/>
    <dgm:cxn modelId="{430DF6C5-F880-0D49-8F89-7ADF44CE0D93}" type="presOf" srcId="{03BC874F-50CA-6F4F-AA3F-5CADB46E4CCB}" destId="{0B3C72E9-E748-5649-A489-1C4D9EDA29FF}" srcOrd="0" destOrd="0" presId="urn:microsoft.com/office/officeart/2005/8/layout/process1"/>
    <dgm:cxn modelId="{0068B7CA-941A-A44D-B9A6-09E03B8B090D}" type="presOf" srcId="{0B5FE538-4D9C-4E4C-8127-1F743FC8668A}" destId="{C3ABCC4F-980A-994D-8CE8-68C176EF9870}" srcOrd="1" destOrd="0" presId="urn:microsoft.com/office/officeart/2005/8/layout/process1"/>
    <dgm:cxn modelId="{36A466E5-15DD-C84C-99F4-AD6CDAFA3193}" srcId="{D6B3957A-0278-594A-B761-FA83A4F02696}" destId="{D0F141AA-57CD-F54F-9A03-AD64E81B6237}" srcOrd="1" destOrd="0" parTransId="{B0BEC975-9EE0-DA46-BB31-6E112843B82F}" sibTransId="{0B5FE538-4D9C-4E4C-8127-1F743FC8668A}"/>
    <dgm:cxn modelId="{349287EC-F2D1-1749-81A5-E7186B87344F}" type="presOf" srcId="{0B5FE538-4D9C-4E4C-8127-1F743FC8668A}" destId="{6E29319C-B816-264B-BBA6-D1AB05BFCE58}" srcOrd="0" destOrd="0" presId="urn:microsoft.com/office/officeart/2005/8/layout/process1"/>
    <dgm:cxn modelId="{432D6CF9-B450-7D40-82FF-11D0056D2F0C}" srcId="{D6B3957A-0278-594A-B761-FA83A4F02696}" destId="{14E2B380-A136-1643-B452-F2219D355787}" srcOrd="3" destOrd="0" parTransId="{9E670D68-7B67-C346-8217-1A113088AFE6}" sibTransId="{7685D806-551D-C241-9C06-37EE142FB6F8}"/>
    <dgm:cxn modelId="{65B29656-7A8A-D143-BE2E-EE7EFB74DABB}" type="presParOf" srcId="{80D42189-C817-C243-AABF-AC548D241DC5}" destId="{AACAFB50-C813-4B43-ACA0-7ED9D3625308}" srcOrd="0" destOrd="0" presId="urn:microsoft.com/office/officeart/2005/8/layout/process1"/>
    <dgm:cxn modelId="{B96F9632-11EC-8B4A-BC1C-4800457444CE}" type="presParOf" srcId="{80D42189-C817-C243-AABF-AC548D241DC5}" destId="{9FF0C0FD-4496-C64D-8A50-57BBAF26FBC2}" srcOrd="1" destOrd="0" presId="urn:microsoft.com/office/officeart/2005/8/layout/process1"/>
    <dgm:cxn modelId="{4473D79E-667B-0C45-9DAA-1923CD28F37B}" type="presParOf" srcId="{9FF0C0FD-4496-C64D-8A50-57BBAF26FBC2}" destId="{FBD75480-2145-4B4E-8352-921182029DFC}" srcOrd="0" destOrd="0" presId="urn:microsoft.com/office/officeart/2005/8/layout/process1"/>
    <dgm:cxn modelId="{5A6995DF-26C4-B24B-82AB-7F33E416A8AF}" type="presParOf" srcId="{80D42189-C817-C243-AABF-AC548D241DC5}" destId="{0D3714A6-C30B-1C40-9F70-29517AD63810}" srcOrd="2" destOrd="0" presId="urn:microsoft.com/office/officeart/2005/8/layout/process1"/>
    <dgm:cxn modelId="{712FB2D1-CFFF-9049-BDE5-9F4D8727AAAB}" type="presParOf" srcId="{80D42189-C817-C243-AABF-AC548D241DC5}" destId="{6E29319C-B816-264B-BBA6-D1AB05BFCE58}" srcOrd="3" destOrd="0" presId="urn:microsoft.com/office/officeart/2005/8/layout/process1"/>
    <dgm:cxn modelId="{EC5ABE10-7440-E642-BDA9-0C11DBF02AF5}" type="presParOf" srcId="{6E29319C-B816-264B-BBA6-D1AB05BFCE58}" destId="{C3ABCC4F-980A-994D-8CE8-68C176EF9870}" srcOrd="0" destOrd="0" presId="urn:microsoft.com/office/officeart/2005/8/layout/process1"/>
    <dgm:cxn modelId="{80848810-5379-8140-9C70-61A8322BFFDD}" type="presParOf" srcId="{80D42189-C817-C243-AABF-AC548D241DC5}" destId="{BFE5875D-23D5-0A41-B0E3-F0F692E9C9C8}" srcOrd="4" destOrd="0" presId="urn:microsoft.com/office/officeart/2005/8/layout/process1"/>
    <dgm:cxn modelId="{E5676E1A-6A51-6A48-A272-98EA663012A8}" type="presParOf" srcId="{80D42189-C817-C243-AABF-AC548D241DC5}" destId="{0B3C72E9-E748-5649-A489-1C4D9EDA29FF}" srcOrd="5" destOrd="0" presId="urn:microsoft.com/office/officeart/2005/8/layout/process1"/>
    <dgm:cxn modelId="{C0916AE7-61FD-9741-B6EF-21916322EE02}" type="presParOf" srcId="{0B3C72E9-E748-5649-A489-1C4D9EDA29FF}" destId="{CD8A31C4-F092-B04F-9712-3C82FB61BD80}" srcOrd="0" destOrd="0" presId="urn:microsoft.com/office/officeart/2005/8/layout/process1"/>
    <dgm:cxn modelId="{26E0C023-918B-A342-9423-AE14F94FDCB0}" type="presParOf" srcId="{80D42189-C817-C243-AABF-AC548D241DC5}" destId="{066F215C-F24D-444D-A42D-698CFCB21AB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3957A-0278-594A-B761-FA83A4F0269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6F65C663-7C1C-4746-BAE8-409814C9C8BD}">
      <dgm:prSet phldrT="[Text]"/>
      <dgm:spPr/>
      <dgm:t>
        <a:bodyPr/>
        <a:lstStyle/>
        <a:p>
          <a:r>
            <a:rPr lang="en-GB" dirty="0"/>
            <a:t>100% </a:t>
          </a:r>
          <a:r>
            <a:rPr lang="en-GB" dirty="0" err="1"/>
            <a:t>ettemaks</a:t>
          </a:r>
          <a:r>
            <a:rPr lang="en-GB" dirty="0"/>
            <a:t> (MAI)</a:t>
          </a:r>
        </a:p>
      </dgm:t>
    </dgm:pt>
    <dgm:pt modelId="{42020B3A-21C1-C542-BA48-91336F0BD69C}" type="parTrans" cxnId="{05AB428F-944F-D845-BC7E-BB7D27140117}">
      <dgm:prSet/>
      <dgm:spPr/>
      <dgm:t>
        <a:bodyPr/>
        <a:lstStyle/>
        <a:p>
          <a:endParaRPr lang="en-GB"/>
        </a:p>
      </dgm:t>
    </dgm:pt>
    <dgm:pt modelId="{2C30296F-B25F-4446-A256-D44A1F0C48D4}" type="sibTrans" cxnId="{05AB428F-944F-D845-BC7E-BB7D27140117}">
      <dgm:prSet/>
      <dgm:spPr/>
      <dgm:t>
        <a:bodyPr/>
        <a:lstStyle/>
        <a:p>
          <a:endParaRPr lang="en-GB"/>
        </a:p>
      </dgm:t>
    </dgm:pt>
    <dgm:pt modelId="{D0F141AA-57CD-F54F-9A03-AD64E81B6237}">
      <dgm:prSet phldrT="[Text]"/>
      <dgm:spPr/>
      <dgm:t>
        <a:bodyPr/>
        <a:lstStyle/>
        <a:p>
          <a:r>
            <a:rPr lang="en-GB" dirty="0"/>
            <a:t>+ 60-120 </a:t>
          </a:r>
          <a:r>
            <a:rPr lang="en-GB" dirty="0" err="1"/>
            <a:t>päeva</a:t>
          </a:r>
          <a:r>
            <a:rPr lang="en-GB" dirty="0"/>
            <a:t>     (AUG-SEPT)</a:t>
          </a:r>
        </a:p>
      </dgm:t>
    </dgm:pt>
    <dgm:pt modelId="{B0BEC975-9EE0-DA46-BB31-6E112843B82F}" type="parTrans" cxnId="{36A466E5-15DD-C84C-99F4-AD6CDAFA3193}">
      <dgm:prSet/>
      <dgm:spPr/>
      <dgm:t>
        <a:bodyPr/>
        <a:lstStyle/>
        <a:p>
          <a:endParaRPr lang="en-GB"/>
        </a:p>
      </dgm:t>
    </dgm:pt>
    <dgm:pt modelId="{0B5FE538-4D9C-4E4C-8127-1F743FC8668A}" type="sibTrans" cxnId="{36A466E5-15DD-C84C-99F4-AD6CDAFA3193}">
      <dgm:prSet/>
      <dgm:spPr/>
      <dgm:t>
        <a:bodyPr/>
        <a:lstStyle/>
        <a:p>
          <a:endParaRPr lang="en-GB"/>
        </a:p>
      </dgm:t>
    </dgm:pt>
    <dgm:pt modelId="{71CF0654-DAFB-C64A-B444-69F6F29C5DFB}">
      <dgm:prSet phldrT="[Text]"/>
      <dgm:spPr/>
      <dgm:t>
        <a:bodyPr/>
        <a:lstStyle/>
        <a:p>
          <a:r>
            <a:rPr lang="en-GB" dirty="0"/>
            <a:t>+ 60-90 </a:t>
          </a:r>
          <a:r>
            <a:rPr lang="en-GB" dirty="0" err="1"/>
            <a:t>päeva</a:t>
          </a:r>
          <a:endParaRPr lang="en-GB" dirty="0"/>
        </a:p>
        <a:p>
          <a:r>
            <a:rPr lang="en-GB" dirty="0"/>
            <a:t>(OKT-DETS)</a:t>
          </a:r>
        </a:p>
      </dgm:t>
    </dgm:pt>
    <dgm:pt modelId="{0FCDED10-0AB8-C940-A2A9-22648AC435D3}" type="parTrans" cxnId="{0117DDA5-1E80-1345-AB2D-2953036D5953}">
      <dgm:prSet/>
      <dgm:spPr/>
      <dgm:t>
        <a:bodyPr/>
        <a:lstStyle/>
        <a:p>
          <a:endParaRPr lang="en-GB"/>
        </a:p>
      </dgm:t>
    </dgm:pt>
    <dgm:pt modelId="{03BC874F-50CA-6F4F-AA3F-5CADB46E4CCB}" type="sibTrans" cxnId="{0117DDA5-1E80-1345-AB2D-2953036D5953}">
      <dgm:prSet/>
      <dgm:spPr/>
      <dgm:t>
        <a:bodyPr/>
        <a:lstStyle/>
        <a:p>
          <a:endParaRPr lang="en-GB"/>
        </a:p>
      </dgm:t>
    </dgm:pt>
    <dgm:pt modelId="{14E2B380-A136-1643-B452-F2219D355787}">
      <dgm:prSet/>
      <dgm:spPr/>
      <dgm:t>
        <a:bodyPr/>
        <a:lstStyle/>
        <a:p>
          <a:r>
            <a:rPr lang="en-GB" dirty="0"/>
            <a:t>+ 30-60 </a:t>
          </a:r>
          <a:r>
            <a:rPr lang="en-GB" dirty="0" err="1"/>
            <a:t>päeva</a:t>
          </a:r>
          <a:r>
            <a:rPr lang="en-GB" dirty="0"/>
            <a:t> (DETS-JAAN)</a:t>
          </a:r>
        </a:p>
      </dgm:t>
    </dgm:pt>
    <dgm:pt modelId="{9E670D68-7B67-C346-8217-1A113088AFE6}" type="parTrans" cxnId="{432D6CF9-B450-7D40-82FF-11D0056D2F0C}">
      <dgm:prSet/>
      <dgm:spPr/>
      <dgm:t>
        <a:bodyPr/>
        <a:lstStyle/>
        <a:p>
          <a:endParaRPr lang="en-GB"/>
        </a:p>
      </dgm:t>
    </dgm:pt>
    <dgm:pt modelId="{7685D806-551D-C241-9C06-37EE142FB6F8}" type="sibTrans" cxnId="{432D6CF9-B450-7D40-82FF-11D0056D2F0C}">
      <dgm:prSet/>
      <dgm:spPr/>
      <dgm:t>
        <a:bodyPr/>
        <a:lstStyle/>
        <a:p>
          <a:endParaRPr lang="en-GB"/>
        </a:p>
      </dgm:t>
    </dgm:pt>
    <dgm:pt modelId="{80D42189-C817-C243-AABF-AC548D241DC5}" type="pres">
      <dgm:prSet presAssocID="{D6B3957A-0278-594A-B761-FA83A4F02696}" presName="Name0" presStyleCnt="0">
        <dgm:presLayoutVars>
          <dgm:dir/>
          <dgm:resizeHandles val="exact"/>
        </dgm:presLayoutVars>
      </dgm:prSet>
      <dgm:spPr/>
    </dgm:pt>
    <dgm:pt modelId="{AACAFB50-C813-4B43-ACA0-7ED9D3625308}" type="pres">
      <dgm:prSet presAssocID="{6F65C663-7C1C-4746-BAE8-409814C9C8BD}" presName="node" presStyleLbl="node1" presStyleIdx="0" presStyleCnt="4">
        <dgm:presLayoutVars>
          <dgm:bulletEnabled val="1"/>
        </dgm:presLayoutVars>
      </dgm:prSet>
      <dgm:spPr/>
    </dgm:pt>
    <dgm:pt modelId="{9FF0C0FD-4496-C64D-8A50-57BBAF26FBC2}" type="pres">
      <dgm:prSet presAssocID="{2C30296F-B25F-4446-A256-D44A1F0C48D4}" presName="sibTrans" presStyleLbl="sibTrans2D1" presStyleIdx="0" presStyleCnt="3"/>
      <dgm:spPr/>
    </dgm:pt>
    <dgm:pt modelId="{FBD75480-2145-4B4E-8352-921182029DFC}" type="pres">
      <dgm:prSet presAssocID="{2C30296F-B25F-4446-A256-D44A1F0C48D4}" presName="connectorText" presStyleLbl="sibTrans2D1" presStyleIdx="0" presStyleCnt="3"/>
      <dgm:spPr/>
    </dgm:pt>
    <dgm:pt modelId="{0D3714A6-C30B-1C40-9F70-29517AD63810}" type="pres">
      <dgm:prSet presAssocID="{D0F141AA-57CD-F54F-9A03-AD64E81B6237}" presName="node" presStyleLbl="node1" presStyleIdx="1" presStyleCnt="4">
        <dgm:presLayoutVars>
          <dgm:bulletEnabled val="1"/>
        </dgm:presLayoutVars>
      </dgm:prSet>
      <dgm:spPr/>
    </dgm:pt>
    <dgm:pt modelId="{6E29319C-B816-264B-BBA6-D1AB05BFCE58}" type="pres">
      <dgm:prSet presAssocID="{0B5FE538-4D9C-4E4C-8127-1F743FC8668A}" presName="sibTrans" presStyleLbl="sibTrans2D1" presStyleIdx="1" presStyleCnt="3"/>
      <dgm:spPr/>
    </dgm:pt>
    <dgm:pt modelId="{C3ABCC4F-980A-994D-8CE8-68C176EF9870}" type="pres">
      <dgm:prSet presAssocID="{0B5FE538-4D9C-4E4C-8127-1F743FC8668A}" presName="connectorText" presStyleLbl="sibTrans2D1" presStyleIdx="1" presStyleCnt="3"/>
      <dgm:spPr/>
    </dgm:pt>
    <dgm:pt modelId="{BFE5875D-23D5-0A41-B0E3-F0F692E9C9C8}" type="pres">
      <dgm:prSet presAssocID="{71CF0654-DAFB-C64A-B444-69F6F29C5DFB}" presName="node" presStyleLbl="node1" presStyleIdx="2" presStyleCnt="4">
        <dgm:presLayoutVars>
          <dgm:bulletEnabled val="1"/>
        </dgm:presLayoutVars>
      </dgm:prSet>
      <dgm:spPr/>
    </dgm:pt>
    <dgm:pt modelId="{0B3C72E9-E748-5649-A489-1C4D9EDA29FF}" type="pres">
      <dgm:prSet presAssocID="{03BC874F-50CA-6F4F-AA3F-5CADB46E4CCB}" presName="sibTrans" presStyleLbl="sibTrans2D1" presStyleIdx="2" presStyleCnt="3"/>
      <dgm:spPr/>
    </dgm:pt>
    <dgm:pt modelId="{CD8A31C4-F092-B04F-9712-3C82FB61BD80}" type="pres">
      <dgm:prSet presAssocID="{03BC874F-50CA-6F4F-AA3F-5CADB46E4CCB}" presName="connectorText" presStyleLbl="sibTrans2D1" presStyleIdx="2" presStyleCnt="3"/>
      <dgm:spPr/>
    </dgm:pt>
    <dgm:pt modelId="{066F215C-F24D-444D-A42D-698CFCB21AB9}" type="pres">
      <dgm:prSet presAssocID="{14E2B380-A136-1643-B452-F2219D355787}" presName="node" presStyleLbl="node1" presStyleIdx="3" presStyleCnt="4">
        <dgm:presLayoutVars>
          <dgm:bulletEnabled val="1"/>
        </dgm:presLayoutVars>
      </dgm:prSet>
      <dgm:spPr/>
    </dgm:pt>
  </dgm:ptLst>
  <dgm:cxnLst>
    <dgm:cxn modelId="{653E6308-C25F-B849-88F5-0EE29DCC7DE1}" type="presOf" srcId="{71CF0654-DAFB-C64A-B444-69F6F29C5DFB}" destId="{BFE5875D-23D5-0A41-B0E3-F0F692E9C9C8}" srcOrd="0" destOrd="0" presId="urn:microsoft.com/office/officeart/2005/8/layout/process1"/>
    <dgm:cxn modelId="{A69DB71E-4FC5-674B-A4DB-658D32431EB0}" type="presOf" srcId="{2C30296F-B25F-4446-A256-D44A1F0C48D4}" destId="{9FF0C0FD-4496-C64D-8A50-57BBAF26FBC2}" srcOrd="0" destOrd="0" presId="urn:microsoft.com/office/officeart/2005/8/layout/process1"/>
    <dgm:cxn modelId="{BBA77040-F6CC-874E-8765-B5819D13A48A}" type="presOf" srcId="{6F65C663-7C1C-4746-BAE8-409814C9C8BD}" destId="{AACAFB50-C813-4B43-ACA0-7ED9D3625308}" srcOrd="0" destOrd="0" presId="urn:microsoft.com/office/officeart/2005/8/layout/process1"/>
    <dgm:cxn modelId="{0CA3A367-FBFF-AD46-BE26-DC8B6B8761EF}" type="presOf" srcId="{14E2B380-A136-1643-B452-F2219D355787}" destId="{066F215C-F24D-444D-A42D-698CFCB21AB9}" srcOrd="0" destOrd="0" presId="urn:microsoft.com/office/officeart/2005/8/layout/process1"/>
    <dgm:cxn modelId="{05AB428F-944F-D845-BC7E-BB7D27140117}" srcId="{D6B3957A-0278-594A-B761-FA83A4F02696}" destId="{6F65C663-7C1C-4746-BAE8-409814C9C8BD}" srcOrd="0" destOrd="0" parTransId="{42020B3A-21C1-C542-BA48-91336F0BD69C}" sibTransId="{2C30296F-B25F-4446-A256-D44A1F0C48D4}"/>
    <dgm:cxn modelId="{92EFDE8F-4D0D-0B4E-ADCA-B60CD04C1824}" type="presOf" srcId="{03BC874F-50CA-6F4F-AA3F-5CADB46E4CCB}" destId="{CD8A31C4-F092-B04F-9712-3C82FB61BD80}" srcOrd="1" destOrd="0" presId="urn:microsoft.com/office/officeart/2005/8/layout/process1"/>
    <dgm:cxn modelId="{0117DDA5-1E80-1345-AB2D-2953036D5953}" srcId="{D6B3957A-0278-594A-B761-FA83A4F02696}" destId="{71CF0654-DAFB-C64A-B444-69F6F29C5DFB}" srcOrd="2" destOrd="0" parTransId="{0FCDED10-0AB8-C940-A2A9-22648AC435D3}" sibTransId="{03BC874F-50CA-6F4F-AA3F-5CADB46E4CCB}"/>
    <dgm:cxn modelId="{CB9104A7-2ADD-CC44-BF56-8B233CF80F8F}" type="presOf" srcId="{2C30296F-B25F-4446-A256-D44A1F0C48D4}" destId="{FBD75480-2145-4B4E-8352-921182029DFC}" srcOrd="1" destOrd="0" presId="urn:microsoft.com/office/officeart/2005/8/layout/process1"/>
    <dgm:cxn modelId="{C34934B7-8E50-114C-A7A9-8AD8116D0449}" type="presOf" srcId="{D0F141AA-57CD-F54F-9A03-AD64E81B6237}" destId="{0D3714A6-C30B-1C40-9F70-29517AD63810}" srcOrd="0" destOrd="0" presId="urn:microsoft.com/office/officeart/2005/8/layout/process1"/>
    <dgm:cxn modelId="{824302C4-A5EC-4D49-BA14-BA1BA4642301}" type="presOf" srcId="{D6B3957A-0278-594A-B761-FA83A4F02696}" destId="{80D42189-C817-C243-AABF-AC548D241DC5}" srcOrd="0" destOrd="0" presId="urn:microsoft.com/office/officeart/2005/8/layout/process1"/>
    <dgm:cxn modelId="{430DF6C5-F880-0D49-8F89-7ADF44CE0D93}" type="presOf" srcId="{03BC874F-50CA-6F4F-AA3F-5CADB46E4CCB}" destId="{0B3C72E9-E748-5649-A489-1C4D9EDA29FF}" srcOrd="0" destOrd="0" presId="urn:microsoft.com/office/officeart/2005/8/layout/process1"/>
    <dgm:cxn modelId="{0068B7CA-941A-A44D-B9A6-09E03B8B090D}" type="presOf" srcId="{0B5FE538-4D9C-4E4C-8127-1F743FC8668A}" destId="{C3ABCC4F-980A-994D-8CE8-68C176EF9870}" srcOrd="1" destOrd="0" presId="urn:microsoft.com/office/officeart/2005/8/layout/process1"/>
    <dgm:cxn modelId="{36A466E5-15DD-C84C-99F4-AD6CDAFA3193}" srcId="{D6B3957A-0278-594A-B761-FA83A4F02696}" destId="{D0F141AA-57CD-F54F-9A03-AD64E81B6237}" srcOrd="1" destOrd="0" parTransId="{B0BEC975-9EE0-DA46-BB31-6E112843B82F}" sibTransId="{0B5FE538-4D9C-4E4C-8127-1F743FC8668A}"/>
    <dgm:cxn modelId="{349287EC-F2D1-1749-81A5-E7186B87344F}" type="presOf" srcId="{0B5FE538-4D9C-4E4C-8127-1F743FC8668A}" destId="{6E29319C-B816-264B-BBA6-D1AB05BFCE58}" srcOrd="0" destOrd="0" presId="urn:microsoft.com/office/officeart/2005/8/layout/process1"/>
    <dgm:cxn modelId="{432D6CF9-B450-7D40-82FF-11D0056D2F0C}" srcId="{D6B3957A-0278-594A-B761-FA83A4F02696}" destId="{14E2B380-A136-1643-B452-F2219D355787}" srcOrd="3" destOrd="0" parTransId="{9E670D68-7B67-C346-8217-1A113088AFE6}" sibTransId="{7685D806-551D-C241-9C06-37EE142FB6F8}"/>
    <dgm:cxn modelId="{65B29656-7A8A-D143-BE2E-EE7EFB74DABB}" type="presParOf" srcId="{80D42189-C817-C243-AABF-AC548D241DC5}" destId="{AACAFB50-C813-4B43-ACA0-7ED9D3625308}" srcOrd="0" destOrd="0" presId="urn:microsoft.com/office/officeart/2005/8/layout/process1"/>
    <dgm:cxn modelId="{B96F9632-11EC-8B4A-BC1C-4800457444CE}" type="presParOf" srcId="{80D42189-C817-C243-AABF-AC548D241DC5}" destId="{9FF0C0FD-4496-C64D-8A50-57BBAF26FBC2}" srcOrd="1" destOrd="0" presId="urn:microsoft.com/office/officeart/2005/8/layout/process1"/>
    <dgm:cxn modelId="{4473D79E-667B-0C45-9DAA-1923CD28F37B}" type="presParOf" srcId="{9FF0C0FD-4496-C64D-8A50-57BBAF26FBC2}" destId="{FBD75480-2145-4B4E-8352-921182029DFC}" srcOrd="0" destOrd="0" presId="urn:microsoft.com/office/officeart/2005/8/layout/process1"/>
    <dgm:cxn modelId="{5A6995DF-26C4-B24B-82AB-7F33E416A8AF}" type="presParOf" srcId="{80D42189-C817-C243-AABF-AC548D241DC5}" destId="{0D3714A6-C30B-1C40-9F70-29517AD63810}" srcOrd="2" destOrd="0" presId="urn:microsoft.com/office/officeart/2005/8/layout/process1"/>
    <dgm:cxn modelId="{712FB2D1-CFFF-9049-BDE5-9F4D8727AAAB}" type="presParOf" srcId="{80D42189-C817-C243-AABF-AC548D241DC5}" destId="{6E29319C-B816-264B-BBA6-D1AB05BFCE58}" srcOrd="3" destOrd="0" presId="urn:microsoft.com/office/officeart/2005/8/layout/process1"/>
    <dgm:cxn modelId="{EC5ABE10-7440-E642-BDA9-0C11DBF02AF5}" type="presParOf" srcId="{6E29319C-B816-264B-BBA6-D1AB05BFCE58}" destId="{C3ABCC4F-980A-994D-8CE8-68C176EF9870}" srcOrd="0" destOrd="0" presId="urn:microsoft.com/office/officeart/2005/8/layout/process1"/>
    <dgm:cxn modelId="{80848810-5379-8140-9C70-61A8322BFFDD}" type="presParOf" srcId="{80D42189-C817-C243-AABF-AC548D241DC5}" destId="{BFE5875D-23D5-0A41-B0E3-F0F692E9C9C8}" srcOrd="4" destOrd="0" presId="urn:microsoft.com/office/officeart/2005/8/layout/process1"/>
    <dgm:cxn modelId="{E5676E1A-6A51-6A48-A272-98EA663012A8}" type="presParOf" srcId="{80D42189-C817-C243-AABF-AC548D241DC5}" destId="{0B3C72E9-E748-5649-A489-1C4D9EDA29FF}" srcOrd="5" destOrd="0" presId="urn:microsoft.com/office/officeart/2005/8/layout/process1"/>
    <dgm:cxn modelId="{C0916AE7-61FD-9741-B6EF-21916322EE02}" type="presParOf" srcId="{0B3C72E9-E748-5649-A489-1C4D9EDA29FF}" destId="{CD8A31C4-F092-B04F-9712-3C82FB61BD80}" srcOrd="0" destOrd="0" presId="urn:microsoft.com/office/officeart/2005/8/layout/process1"/>
    <dgm:cxn modelId="{26E0C023-918B-A342-9423-AE14F94FDCB0}" type="presParOf" srcId="{80D42189-C817-C243-AABF-AC548D241DC5}" destId="{066F215C-F24D-444D-A42D-698CFCB21AB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AFB50-C813-4B43-ACA0-7ED9D3625308}">
      <dsp:nvSpPr>
        <dsp:cNvPr id="0" name=""/>
        <dsp:cNvSpPr/>
      </dsp:nvSpPr>
      <dsp:spPr>
        <a:xfrm>
          <a:off x="3375" y="1993165"/>
          <a:ext cx="1475890" cy="1134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Tooraine</a:t>
          </a:r>
          <a:r>
            <a:rPr lang="en-GB" sz="1700" kern="1200" dirty="0"/>
            <a:t> </a:t>
          </a:r>
          <a:r>
            <a:rPr lang="en-GB" sz="1700" kern="1200" dirty="0" err="1"/>
            <a:t>ostmine</a:t>
          </a:r>
          <a:endParaRPr lang="en-GB" sz="1700" kern="1200" dirty="0"/>
        </a:p>
      </dsp:txBody>
      <dsp:txXfrm>
        <a:off x="36606" y="2026396"/>
        <a:ext cx="1409428" cy="1068128"/>
      </dsp:txXfrm>
    </dsp:sp>
    <dsp:sp modelId="{9FF0C0FD-4496-C64D-8A50-57BBAF26FBC2}">
      <dsp:nvSpPr>
        <dsp:cNvPr id="0" name=""/>
        <dsp:cNvSpPr/>
      </dsp:nvSpPr>
      <dsp:spPr>
        <a:xfrm>
          <a:off x="1626855" y="2377450"/>
          <a:ext cx="312888" cy="366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626855" y="2450654"/>
        <a:ext cx="219022" cy="219612"/>
      </dsp:txXfrm>
    </dsp:sp>
    <dsp:sp modelId="{0D3714A6-C30B-1C40-9F70-29517AD63810}">
      <dsp:nvSpPr>
        <dsp:cNvPr id="0" name=""/>
        <dsp:cNvSpPr/>
      </dsp:nvSpPr>
      <dsp:spPr>
        <a:xfrm>
          <a:off x="2069622" y="1993165"/>
          <a:ext cx="1475890" cy="1134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Valmistooteks</a:t>
          </a:r>
          <a:r>
            <a:rPr lang="en-GB" sz="1700" kern="1200" dirty="0"/>
            <a:t> </a:t>
          </a:r>
          <a:r>
            <a:rPr lang="en-GB" sz="1700" kern="1200" dirty="0" err="1"/>
            <a:t>tootmine</a:t>
          </a:r>
          <a:endParaRPr lang="en-GB" sz="1700" kern="1200" dirty="0"/>
        </a:p>
      </dsp:txBody>
      <dsp:txXfrm>
        <a:off x="2102853" y="2026396"/>
        <a:ext cx="1409428" cy="1068128"/>
      </dsp:txXfrm>
    </dsp:sp>
    <dsp:sp modelId="{6E29319C-B816-264B-BBA6-D1AB05BFCE58}">
      <dsp:nvSpPr>
        <dsp:cNvPr id="0" name=""/>
        <dsp:cNvSpPr/>
      </dsp:nvSpPr>
      <dsp:spPr>
        <a:xfrm>
          <a:off x="3693102" y="2377450"/>
          <a:ext cx="312888" cy="366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693102" y="2450654"/>
        <a:ext cx="219022" cy="219612"/>
      </dsp:txXfrm>
    </dsp:sp>
    <dsp:sp modelId="{BFE5875D-23D5-0A41-B0E3-F0F692E9C9C8}">
      <dsp:nvSpPr>
        <dsp:cNvPr id="0" name=""/>
        <dsp:cNvSpPr/>
      </dsp:nvSpPr>
      <dsp:spPr>
        <a:xfrm>
          <a:off x="4135869" y="1993165"/>
          <a:ext cx="1475890" cy="1134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Valmistoote</a:t>
          </a:r>
          <a:r>
            <a:rPr lang="en-GB" sz="1700" kern="1200" dirty="0"/>
            <a:t> </a:t>
          </a:r>
          <a:r>
            <a:rPr lang="en-GB" sz="1700" kern="1200" dirty="0" err="1"/>
            <a:t>müümine</a:t>
          </a:r>
          <a:endParaRPr lang="en-GB" sz="1700" kern="1200" dirty="0"/>
        </a:p>
      </dsp:txBody>
      <dsp:txXfrm>
        <a:off x="4169100" y="2026396"/>
        <a:ext cx="1409428" cy="1068128"/>
      </dsp:txXfrm>
    </dsp:sp>
    <dsp:sp modelId="{0B3C72E9-E748-5649-A489-1C4D9EDA29FF}">
      <dsp:nvSpPr>
        <dsp:cNvPr id="0" name=""/>
        <dsp:cNvSpPr/>
      </dsp:nvSpPr>
      <dsp:spPr>
        <a:xfrm>
          <a:off x="5759349" y="2377450"/>
          <a:ext cx="312888" cy="366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759349" y="2450654"/>
        <a:ext cx="219022" cy="219612"/>
      </dsp:txXfrm>
    </dsp:sp>
    <dsp:sp modelId="{066F215C-F24D-444D-A42D-698CFCB21AB9}">
      <dsp:nvSpPr>
        <dsp:cNvPr id="0" name=""/>
        <dsp:cNvSpPr/>
      </dsp:nvSpPr>
      <dsp:spPr>
        <a:xfrm>
          <a:off x="6202116" y="1993165"/>
          <a:ext cx="1475890" cy="1134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Valmistoote</a:t>
          </a:r>
          <a:r>
            <a:rPr lang="en-GB" sz="1700" kern="1200" dirty="0"/>
            <a:t> </a:t>
          </a:r>
          <a:r>
            <a:rPr lang="en-GB" sz="1700" kern="1200" dirty="0" err="1"/>
            <a:t>tagastamine</a:t>
          </a:r>
          <a:r>
            <a:rPr lang="en-GB" sz="1700" kern="1200" dirty="0"/>
            <a:t> </a:t>
          </a:r>
          <a:r>
            <a:rPr lang="en-GB" sz="1700" kern="1200" dirty="0" err="1"/>
            <a:t>ja</a:t>
          </a:r>
          <a:r>
            <a:rPr lang="en-GB" sz="1700" kern="1200" dirty="0"/>
            <a:t>/</a:t>
          </a:r>
          <a:r>
            <a:rPr lang="en-GB" sz="1700" kern="1200" dirty="0" err="1"/>
            <a:t>või</a:t>
          </a:r>
          <a:r>
            <a:rPr lang="en-GB" sz="1700" kern="1200" dirty="0"/>
            <a:t> </a:t>
          </a:r>
          <a:r>
            <a:rPr lang="en-GB" sz="1700" kern="1200" dirty="0" err="1"/>
            <a:t>tasumine</a:t>
          </a:r>
          <a:endParaRPr lang="en-GB" sz="1700" kern="1200" dirty="0"/>
        </a:p>
      </dsp:txBody>
      <dsp:txXfrm>
        <a:off x="6235347" y="2026396"/>
        <a:ext cx="1409428" cy="1068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AFB50-C813-4B43-ACA0-7ED9D3625308}">
      <dsp:nvSpPr>
        <dsp:cNvPr id="0" name=""/>
        <dsp:cNvSpPr/>
      </dsp:nvSpPr>
      <dsp:spPr>
        <a:xfrm>
          <a:off x="3375" y="1140080"/>
          <a:ext cx="1475890" cy="968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100% </a:t>
          </a:r>
          <a:r>
            <a:rPr lang="en-GB" sz="1800" kern="1200" dirty="0" err="1"/>
            <a:t>ettemaks</a:t>
          </a:r>
          <a:r>
            <a:rPr lang="en-GB" sz="1800" kern="1200" dirty="0"/>
            <a:t> (MAI)</a:t>
          </a:r>
        </a:p>
      </dsp:txBody>
      <dsp:txXfrm>
        <a:off x="31743" y="1168448"/>
        <a:ext cx="1419154" cy="911817"/>
      </dsp:txXfrm>
    </dsp:sp>
    <dsp:sp modelId="{9FF0C0FD-4496-C64D-8A50-57BBAF26FBC2}">
      <dsp:nvSpPr>
        <dsp:cNvPr id="0" name=""/>
        <dsp:cNvSpPr/>
      </dsp:nvSpPr>
      <dsp:spPr>
        <a:xfrm>
          <a:off x="1626855" y="1441346"/>
          <a:ext cx="312888" cy="366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626855" y="1514550"/>
        <a:ext cx="219022" cy="219612"/>
      </dsp:txXfrm>
    </dsp:sp>
    <dsp:sp modelId="{0D3714A6-C30B-1C40-9F70-29517AD63810}">
      <dsp:nvSpPr>
        <dsp:cNvPr id="0" name=""/>
        <dsp:cNvSpPr/>
      </dsp:nvSpPr>
      <dsp:spPr>
        <a:xfrm>
          <a:off x="2069622" y="1140080"/>
          <a:ext cx="1475890" cy="968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+ 60-120 </a:t>
          </a:r>
          <a:r>
            <a:rPr lang="en-GB" sz="1800" kern="1200" dirty="0" err="1"/>
            <a:t>päeva</a:t>
          </a:r>
          <a:r>
            <a:rPr lang="en-GB" sz="1800" kern="1200" dirty="0"/>
            <a:t>     (AUG-SEPT)</a:t>
          </a:r>
        </a:p>
      </dsp:txBody>
      <dsp:txXfrm>
        <a:off x="2097990" y="1168448"/>
        <a:ext cx="1419154" cy="911817"/>
      </dsp:txXfrm>
    </dsp:sp>
    <dsp:sp modelId="{6E29319C-B816-264B-BBA6-D1AB05BFCE58}">
      <dsp:nvSpPr>
        <dsp:cNvPr id="0" name=""/>
        <dsp:cNvSpPr/>
      </dsp:nvSpPr>
      <dsp:spPr>
        <a:xfrm>
          <a:off x="3693102" y="1441346"/>
          <a:ext cx="312888" cy="366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693102" y="1514550"/>
        <a:ext cx="219022" cy="219612"/>
      </dsp:txXfrm>
    </dsp:sp>
    <dsp:sp modelId="{BFE5875D-23D5-0A41-B0E3-F0F692E9C9C8}">
      <dsp:nvSpPr>
        <dsp:cNvPr id="0" name=""/>
        <dsp:cNvSpPr/>
      </dsp:nvSpPr>
      <dsp:spPr>
        <a:xfrm>
          <a:off x="4135869" y="1140080"/>
          <a:ext cx="1475890" cy="968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+ 60-90 </a:t>
          </a:r>
          <a:r>
            <a:rPr lang="en-GB" sz="1800" kern="1200" dirty="0" err="1"/>
            <a:t>päeva</a:t>
          </a: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(OKT-DETS)</a:t>
          </a:r>
        </a:p>
      </dsp:txBody>
      <dsp:txXfrm>
        <a:off x="4164237" y="1168448"/>
        <a:ext cx="1419154" cy="911817"/>
      </dsp:txXfrm>
    </dsp:sp>
    <dsp:sp modelId="{0B3C72E9-E748-5649-A489-1C4D9EDA29FF}">
      <dsp:nvSpPr>
        <dsp:cNvPr id="0" name=""/>
        <dsp:cNvSpPr/>
      </dsp:nvSpPr>
      <dsp:spPr>
        <a:xfrm>
          <a:off x="5759349" y="1441346"/>
          <a:ext cx="312888" cy="366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759349" y="1514550"/>
        <a:ext cx="219022" cy="219612"/>
      </dsp:txXfrm>
    </dsp:sp>
    <dsp:sp modelId="{066F215C-F24D-444D-A42D-698CFCB21AB9}">
      <dsp:nvSpPr>
        <dsp:cNvPr id="0" name=""/>
        <dsp:cNvSpPr/>
      </dsp:nvSpPr>
      <dsp:spPr>
        <a:xfrm>
          <a:off x="6202116" y="1140080"/>
          <a:ext cx="1475890" cy="968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+ 30-60 </a:t>
          </a:r>
          <a:r>
            <a:rPr lang="en-GB" sz="1800" kern="1200" dirty="0" err="1"/>
            <a:t>päeva</a:t>
          </a:r>
          <a:r>
            <a:rPr lang="en-GB" sz="1800" kern="1200" dirty="0"/>
            <a:t> (DETS-JAAN)</a:t>
          </a:r>
        </a:p>
      </dsp:txBody>
      <dsp:txXfrm>
        <a:off x="6230484" y="1168448"/>
        <a:ext cx="1419154" cy="911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4700" cy="40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4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5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5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34076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10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791662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EE" dirty="0"/>
              <a:t>Kogu tarneahela finantseerimine meie õlul.</a:t>
            </a:r>
          </a:p>
          <a:p>
            <a:pPr marL="228600" indent="-228600">
              <a:buFont typeface="+mj-lt"/>
              <a:buAutoNum type="arabicPeriod"/>
            </a:pPr>
            <a:r>
              <a:rPr lang="en-EE" dirty="0"/>
              <a:t>Lõpptarbija jaoks odavaim lahendus, sest finantskulu on ainult tooraine summal.</a:t>
            </a:r>
          </a:p>
          <a:p>
            <a:pPr marL="228600" indent="-228600">
              <a:buFont typeface="+mj-lt"/>
              <a:buAutoNum type="arabicPeriod"/>
            </a:pPr>
            <a:r>
              <a:rPr lang="en-EE" dirty="0"/>
              <a:t>Ilma võõrkapitalita me poleks kasvanud ja äri ei oleks.</a:t>
            </a:r>
          </a:p>
          <a:p>
            <a:pPr marL="228600" indent="-228600">
              <a:buFont typeface="+mj-lt"/>
              <a:buAutoNum type="arabicPeriod"/>
            </a:pPr>
            <a:r>
              <a:rPr lang="en-EE" dirty="0"/>
              <a:t>Hooajaline müük. 50% müügist viimasel kolmel kuul. </a:t>
            </a:r>
            <a:r>
              <a:rPr lang="en-GB" dirty="0"/>
              <a:t>R</a:t>
            </a:r>
            <a:r>
              <a:rPr lang="en-EE" dirty="0"/>
              <a:t>aha detsembrist veebruarini.</a:t>
            </a:r>
          </a:p>
          <a:p>
            <a:pPr marL="228600" marR="0" lvl="0" indent="-22860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EE" dirty="0"/>
              <a:t>Tootmisest 6 kuud kulub kolme viimase kuu toodete valmistamiseks. Oktoobris tarned, maist alates ettetootmine.</a:t>
            </a:r>
          </a:p>
          <a:p>
            <a:pPr marL="228600" indent="-228600">
              <a:buFont typeface="+mj-lt"/>
              <a:buAutoNum type="arabicPeriod"/>
            </a:pPr>
            <a:r>
              <a:rPr lang="en-EE" dirty="0"/>
              <a:t>Me impordime oma tooraine: klaasid Hiinast ja Bulgaariast, muud UKst, Saksamaalt ja Poolast. Transport meieni võtab alati aega.</a:t>
            </a:r>
          </a:p>
          <a:p>
            <a:pPr marL="228600" marR="0" lvl="0" indent="-22860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EE" dirty="0"/>
              <a:t>Raha laekumise välde 6-8 kuud, siis võtame vastu võõrkapitali, intressiga 10-12%.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220302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EE" dirty="0"/>
              <a:t>Pangad ei ole nõus riskima intressi eest.</a:t>
            </a:r>
          </a:p>
          <a:p>
            <a:pPr marL="228600" indent="-228600">
              <a:buFont typeface="+mj-lt"/>
              <a:buAutoNum type="arabicPeriod"/>
            </a:pPr>
            <a:r>
              <a:rPr lang="en-EE" dirty="0"/>
              <a:t>Meie riskime 9 kuud – toodame ette, suurendame kulusid, oleme kahjumis. Aasta 3 viimase kuu müük aimatav, mitte teada. Kampaaniaid palju.</a:t>
            </a:r>
          </a:p>
          <a:p>
            <a:pPr marL="228600" indent="-228600">
              <a:buFont typeface="+mj-lt"/>
              <a:buAutoNum type="arabicPeriod"/>
            </a:pPr>
            <a:r>
              <a:rPr lang="en-EE" dirty="0"/>
              <a:t>Käive +70%, aga laenu poleks kasvamiseks saanud.</a:t>
            </a:r>
          </a:p>
          <a:p>
            <a:pPr marL="228600" marR="0" lvl="0" indent="-22860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GB" sz="1200" dirty="0"/>
              <a:t>Mis </a:t>
            </a:r>
            <a:r>
              <a:rPr lang="en-GB" sz="1200" dirty="0" err="1"/>
              <a:t>siis</a:t>
            </a:r>
            <a:r>
              <a:rPr lang="en-GB" sz="1200" dirty="0"/>
              <a:t> </a:t>
            </a:r>
            <a:r>
              <a:rPr lang="en-GB" sz="1200" dirty="0" err="1"/>
              <a:t>juhtus</a:t>
            </a:r>
            <a:r>
              <a:rPr lang="en-GB" sz="1200" dirty="0"/>
              <a:t>? </a:t>
            </a:r>
            <a:r>
              <a:rPr lang="en-GB" sz="1200" dirty="0" err="1"/>
              <a:t>Õpetlik</a:t>
            </a:r>
            <a:r>
              <a:rPr lang="en-GB" sz="1200" dirty="0"/>
              <a:t> </a:t>
            </a:r>
            <a:r>
              <a:rPr lang="en-GB" sz="1200" dirty="0" err="1"/>
              <a:t>lugu</a:t>
            </a:r>
            <a:r>
              <a:rPr lang="en-GB" sz="1200" dirty="0"/>
              <a:t> </a:t>
            </a:r>
            <a:r>
              <a:rPr lang="en-GB" sz="1200" dirty="0" err="1"/>
              <a:t>väljakutsest</a:t>
            </a:r>
            <a:r>
              <a:rPr lang="en-GB" sz="1200" dirty="0"/>
              <a:t> </a:t>
            </a:r>
            <a:r>
              <a:rPr lang="en-GB" sz="1200" dirty="0" err="1"/>
              <a:t>meil</a:t>
            </a:r>
            <a:r>
              <a:rPr lang="en-GB" sz="1200" dirty="0"/>
              <a:t>.</a:t>
            </a:r>
          </a:p>
          <a:p>
            <a:pPr marL="228600" marR="0" lvl="0" indent="-22860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GB" sz="1200" dirty="0" err="1"/>
              <a:t>Ootasime</a:t>
            </a:r>
            <a:r>
              <a:rPr lang="en-GB" sz="1200" dirty="0"/>
              <a:t> </a:t>
            </a:r>
            <a:r>
              <a:rPr lang="en-GB" sz="1200" dirty="0" err="1"/>
              <a:t>rekordeid</a:t>
            </a:r>
            <a:r>
              <a:rPr lang="en-GB" sz="1200" dirty="0"/>
              <a:t>.</a:t>
            </a:r>
          </a:p>
          <a:p>
            <a:pPr marL="228600" marR="0" lvl="0" indent="-22860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GB" sz="1200" dirty="0" err="1"/>
              <a:t>Ostutellimusi</a:t>
            </a:r>
            <a:r>
              <a:rPr lang="en-GB" sz="1200" dirty="0"/>
              <a:t> </a:t>
            </a:r>
            <a:r>
              <a:rPr lang="en-GB" sz="1200" dirty="0" err="1"/>
              <a:t>ei</a:t>
            </a:r>
            <a:r>
              <a:rPr lang="en-GB" sz="1200" dirty="0"/>
              <a:t> </a:t>
            </a:r>
            <a:r>
              <a:rPr lang="en-GB" sz="1200" dirty="0" err="1"/>
              <a:t>tulnud</a:t>
            </a:r>
            <a:r>
              <a:rPr lang="en-GB" sz="1200" dirty="0"/>
              <a:t>.</a:t>
            </a:r>
          </a:p>
          <a:p>
            <a:pPr marL="228600" marR="0" lvl="0" indent="-22860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GB" sz="1200" dirty="0" err="1"/>
              <a:t>Saabusid</a:t>
            </a:r>
            <a:r>
              <a:rPr lang="en-GB" sz="1200" dirty="0"/>
              <a:t> </a:t>
            </a:r>
            <a:r>
              <a:rPr lang="en-GB" sz="1200" dirty="0" err="1"/>
              <a:t>kokkuvõtted</a:t>
            </a:r>
            <a:r>
              <a:rPr lang="en-GB" sz="1200" dirty="0"/>
              <a:t>: </a:t>
            </a:r>
            <a:r>
              <a:rPr lang="en-GB" sz="1200" dirty="0" err="1"/>
              <a:t>raha</a:t>
            </a:r>
            <a:r>
              <a:rPr lang="en-GB" sz="1200" dirty="0"/>
              <a:t> </a:t>
            </a:r>
            <a:r>
              <a:rPr lang="en-GB" sz="1200" dirty="0" err="1"/>
              <a:t>asemel</a:t>
            </a:r>
            <a:r>
              <a:rPr lang="en-GB" sz="1200" dirty="0"/>
              <a:t> </a:t>
            </a:r>
            <a:r>
              <a:rPr lang="en-GB" sz="1200" dirty="0" err="1"/>
              <a:t>tegime</a:t>
            </a:r>
            <a:r>
              <a:rPr lang="en-GB" sz="1200" dirty="0"/>
              <a:t> </a:t>
            </a:r>
            <a:r>
              <a:rPr lang="en-GB" sz="1200" dirty="0" err="1"/>
              <a:t>kreeditarveid</a:t>
            </a:r>
            <a:r>
              <a:rPr lang="en-GB" sz="1200" dirty="0"/>
              <a:t> </a:t>
            </a:r>
            <a:r>
              <a:rPr lang="en-GB" sz="1200" dirty="0" err="1"/>
              <a:t>ja</a:t>
            </a:r>
            <a:r>
              <a:rPr lang="en-GB" sz="1200" dirty="0"/>
              <a:t> </a:t>
            </a:r>
            <a:r>
              <a:rPr lang="en-GB" sz="1200" dirty="0" err="1"/>
              <a:t>ladu</a:t>
            </a:r>
            <a:r>
              <a:rPr lang="en-GB" sz="1200" dirty="0"/>
              <a:t> </a:t>
            </a:r>
            <a:r>
              <a:rPr lang="en-GB" sz="1200" dirty="0" err="1"/>
              <a:t>täitus</a:t>
            </a:r>
            <a:r>
              <a:rPr lang="en-GB" sz="1200" dirty="0"/>
              <a:t> </a:t>
            </a:r>
            <a:r>
              <a:rPr lang="en-GB" sz="1200" dirty="0" err="1"/>
              <a:t>tagastustega</a:t>
            </a:r>
            <a:r>
              <a:rPr lang="en-GB" sz="1200" dirty="0"/>
              <a:t>.</a:t>
            </a:r>
          </a:p>
          <a:p>
            <a:pPr marL="228600" marR="0" lvl="0" indent="-22860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GB" sz="1200" dirty="0" err="1"/>
              <a:t>Soodusmüükide</a:t>
            </a:r>
            <a:r>
              <a:rPr lang="en-GB" sz="1200" dirty="0"/>
              <a:t> </a:t>
            </a:r>
            <a:r>
              <a:rPr lang="en-GB" sz="1200" dirty="0" err="1"/>
              <a:t>kokkulepped</a:t>
            </a:r>
            <a:r>
              <a:rPr lang="en-GB" sz="1200" dirty="0"/>
              <a:t> </a:t>
            </a:r>
            <a:r>
              <a:rPr lang="en-GB" sz="1200" dirty="0" err="1"/>
              <a:t>märts-mai</a:t>
            </a:r>
            <a:r>
              <a:rPr lang="en-GB" sz="1200" dirty="0"/>
              <a:t>, </a:t>
            </a:r>
            <a:r>
              <a:rPr lang="en-GB" sz="1200" dirty="0" err="1"/>
              <a:t>samal</a:t>
            </a:r>
            <a:r>
              <a:rPr lang="en-GB" sz="1200" dirty="0"/>
              <a:t> </a:t>
            </a:r>
            <a:r>
              <a:rPr lang="en-GB" sz="1200" dirty="0" err="1"/>
              <a:t>ajal</a:t>
            </a:r>
            <a:r>
              <a:rPr lang="en-GB" sz="1200" dirty="0"/>
              <a:t> </a:t>
            </a:r>
            <a:r>
              <a:rPr lang="en-GB" sz="1200" dirty="0" err="1"/>
              <a:t>tootmise</a:t>
            </a:r>
            <a:r>
              <a:rPr lang="en-GB" sz="1200" dirty="0"/>
              <a:t> </a:t>
            </a:r>
            <a:r>
              <a:rPr lang="en-GB" sz="1200" dirty="0" err="1"/>
              <a:t>alustamine</a:t>
            </a:r>
            <a:r>
              <a:rPr lang="en-GB" sz="1200" dirty="0"/>
              <a:t>, </a:t>
            </a:r>
            <a:r>
              <a:rPr lang="en-GB" sz="1200" dirty="0" err="1"/>
              <a:t>tooraine</a:t>
            </a:r>
            <a:r>
              <a:rPr lang="en-GB" sz="1200" dirty="0"/>
              <a:t> </a:t>
            </a:r>
            <a:r>
              <a:rPr lang="en-GB" sz="1200" dirty="0" err="1"/>
              <a:t>ost</a:t>
            </a:r>
            <a:r>
              <a:rPr lang="en-GB" sz="1200" dirty="0"/>
              <a:t> </a:t>
            </a:r>
            <a:r>
              <a:rPr lang="en-GB" sz="1200" dirty="0" err="1"/>
              <a:t>ja</a:t>
            </a:r>
            <a:r>
              <a:rPr lang="en-GB" sz="1200" dirty="0"/>
              <a:t> </a:t>
            </a:r>
            <a:r>
              <a:rPr lang="en-GB" sz="1200" dirty="0" err="1"/>
              <a:t>madalhooaja</a:t>
            </a:r>
            <a:r>
              <a:rPr lang="en-GB" sz="1200" dirty="0"/>
              <a:t> </a:t>
            </a:r>
            <a:r>
              <a:rPr lang="en-GB" sz="1200" dirty="0" err="1"/>
              <a:t>kahjumid</a:t>
            </a:r>
            <a:r>
              <a:rPr lang="en-GB" sz="120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EE" dirty="0">
                <a:sym typeface="Wingdings" pitchFamily="2" charset="2"/>
              </a:rPr>
              <a:t>Kes oleks andnud krediiti? </a:t>
            </a:r>
          </a:p>
          <a:p>
            <a:pPr marL="228600" indent="-228600">
              <a:buFont typeface="+mj-lt"/>
              <a:buAutoNum type="arabicPeriod"/>
            </a:pPr>
            <a:r>
              <a:rPr lang="en-EE" dirty="0">
                <a:sym typeface="Wingdings" pitchFamily="2" charset="2"/>
              </a:rPr>
              <a:t>7 aastat pärast stardipositsiooni võtmist jõuame aega, kui madalhooaja mured ei pidurda kasvu.</a:t>
            </a:r>
          </a:p>
          <a:p>
            <a:pPr marL="228600" indent="-228600">
              <a:buFont typeface="+mj-lt"/>
              <a:buAutoNum type="arabicPeriod"/>
            </a:pPr>
            <a:r>
              <a:rPr lang="en-EE" dirty="0"/>
              <a:t>Pildil sel kevadel tehtud eriküünlad müügi hoogustamiseks.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06446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13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76513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04172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3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86637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Lõhnaküünlad, ruumilõhnastajad, steariinist laua- ja kroonküünlad, aroomivahad, kinkekomplektid, eeterlikud õlid ja numbritega säraküünlad.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4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919510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18306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Vaha sulatamise masin 40 küünla valamiseks.</a:t>
            </a:r>
          </a:p>
          <a:p>
            <a:r>
              <a:rPr lang="en-EE" dirty="0"/>
              <a:t>Kellele need 40 maha müüa?</a:t>
            </a:r>
          </a:p>
          <a:p>
            <a:r>
              <a:rPr lang="en-EE" dirty="0"/>
              <a:t>Täna on vaha sulatamise masin 470 küünla valamiseks.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6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860833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EE" dirty="0"/>
              <a:t>Toote jaehinna 5ga jagamise loogika toimis.</a:t>
            </a:r>
          </a:p>
          <a:p>
            <a:pPr marL="228600" indent="-228600">
              <a:buFont typeface="+mj-lt"/>
              <a:buAutoNum type="arabicPeriod"/>
            </a:pPr>
            <a:r>
              <a:rPr lang="en-EE" dirty="0"/>
              <a:t>Eesti on väike turg, logistika osa on müüja poole kaldu.</a:t>
            </a:r>
          </a:p>
          <a:p>
            <a:pPr marL="228600" indent="-228600">
              <a:buFont typeface="+mj-lt"/>
              <a:buAutoNum type="arabicPeriod"/>
            </a:pPr>
            <a:r>
              <a:rPr lang="en-EE" dirty="0"/>
              <a:t>Esimene faas oli tooraine kulud saada 40% jaehinnast.</a:t>
            </a:r>
          </a:p>
          <a:p>
            <a:pPr marL="228600" indent="-228600">
              <a:buFont typeface="+mj-lt"/>
              <a:buAutoNum type="arabicPeriod"/>
            </a:pPr>
            <a:r>
              <a:rPr lang="en-EE" dirty="0"/>
              <a:t>Teine faas oli tooraine kulud saada 20% jaehinnast. Vahel isegi odavamalt, aga siis finantskulud suuremad.</a:t>
            </a:r>
          </a:p>
          <a:p>
            <a:pPr marL="228600" indent="-228600">
              <a:buFont typeface="+mj-lt"/>
              <a:buAutoNum type="arabicPeriod"/>
            </a:pPr>
            <a:r>
              <a:rPr lang="en-EE" dirty="0"/>
              <a:t>Järgmine faas kasvatada mahtu, et kasum aitaks kasvada ning kahjumeid madalhooajal poleks.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7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235459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EE" dirty="0"/>
              <a:t>Otsus parimate lahenduste kasuks.</a:t>
            </a:r>
          </a:p>
          <a:p>
            <a:pPr marL="228600" indent="-228600">
              <a:buFont typeface="+mj-lt"/>
              <a:buAutoNum type="arabicPeriod"/>
            </a:pPr>
            <a:r>
              <a:rPr lang="en-EE" dirty="0"/>
              <a:t>Sisseseadmised väiksena lihtsamad. Konkurentidest paremad (EAN, e-arved, tarned).</a:t>
            </a:r>
          </a:p>
          <a:p>
            <a:pPr marL="228600" indent="-228600">
              <a:buFont typeface="+mj-lt"/>
              <a:buAutoNum type="arabicPeriod"/>
            </a:pPr>
            <a:r>
              <a:rPr lang="en-EE" dirty="0"/>
              <a:t>Logistika lahendus tõi Narva Prisma sama lähedale kui Haapsalu Coop.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8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55793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4aastat ja 4 kuud Selveri rahani.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9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1801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lõvi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/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8002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asutuse nimetus / ametinimetus</a:t>
            </a:r>
          </a:p>
          <a:p>
            <a:endParaRPr lang="et-EE" dirty="0"/>
          </a:p>
          <a:p>
            <a:r>
              <a:rPr lang="et-EE" dirty="0"/>
              <a:t>15.06.2017</a:t>
            </a:r>
            <a:endParaRPr lang="en-US" dirty="0"/>
          </a:p>
        </p:txBody>
      </p:sp>
      <p:pic>
        <p:nvPicPr>
          <p:cNvPr id="6" name="Picture 5" descr="maaeluministeerium_3lovi_es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84" y="300346"/>
            <a:ext cx="3958834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1" userDrawn="1">
          <p15:clr>
            <a:srgbClr val="FBAE40"/>
          </p15:clr>
        </p15:guide>
        <p15:guide id="2" pos="68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ja slai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2592015"/>
            <a:ext cx="10369550" cy="1081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Vahepealkiri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hepealkirj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1522075" cy="6480175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2592015"/>
            <a:ext cx="10369550" cy="1081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Vahepealkiri</a:t>
            </a:r>
          </a:p>
        </p:txBody>
      </p:sp>
    </p:spTree>
    <p:extLst>
      <p:ext uri="{BB962C8B-B14F-4D97-AF65-F5344CB8AC3E}">
        <p14:creationId xmlns:p14="http://schemas.microsoft.com/office/powerpoint/2010/main" val="64660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meslaid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/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eesnimi.perenimi@amet.ee</a:t>
            </a:r>
          </a:p>
          <a:p>
            <a:r>
              <a:rPr lang="et-EE" dirty="0"/>
              <a:t>telefon, </a:t>
            </a:r>
            <a:r>
              <a:rPr lang="et-EE" dirty="0" err="1"/>
              <a:t>skype</a:t>
            </a:r>
            <a:r>
              <a:rPr lang="et-EE" dirty="0"/>
              <a:t> vms</a:t>
            </a:r>
          </a:p>
          <a:p>
            <a:endParaRPr lang="et-EE" dirty="0"/>
          </a:p>
        </p:txBody>
      </p:sp>
      <p:pic>
        <p:nvPicPr>
          <p:cNvPr id="6" name="Picture 5" descr="maaeluministeerium_3lovi_es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84" y="300346"/>
            <a:ext cx="3958834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3lõvi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/>
            </a:lvl1pPr>
          </a:lstStyle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Forname.Surname@institution.ee</a:t>
            </a:r>
            <a:endParaRPr lang="et-EE" dirty="0"/>
          </a:p>
          <a:p>
            <a:r>
              <a:rPr lang="et-EE" dirty="0" err="1"/>
              <a:t>Phone</a:t>
            </a:r>
            <a:r>
              <a:rPr lang="et-EE" dirty="0"/>
              <a:t>, </a:t>
            </a:r>
            <a:r>
              <a:rPr lang="et-EE" dirty="0" err="1"/>
              <a:t>Skype</a:t>
            </a:r>
            <a:r>
              <a:rPr lang="et-EE" dirty="0"/>
              <a:t>, </a:t>
            </a:r>
            <a:r>
              <a:rPr lang="et-EE" dirty="0" err="1"/>
              <a:t>Facebook</a:t>
            </a:r>
            <a:r>
              <a:rPr lang="et-EE" dirty="0"/>
              <a:t> </a:t>
            </a:r>
            <a:r>
              <a:rPr lang="et-EE" dirty="0" err="1"/>
              <a:t>etc</a:t>
            </a:r>
            <a:r>
              <a:rPr lang="et-EE" dirty="0"/>
              <a:t>.</a:t>
            </a:r>
          </a:p>
          <a:p>
            <a:endParaRPr lang="et-EE" dirty="0"/>
          </a:p>
        </p:txBody>
      </p:sp>
      <p:pic>
        <p:nvPicPr>
          <p:cNvPr id="7" name="Picture 6" descr="maaeluministeerium_3lovi_eng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300346"/>
            <a:ext cx="3960440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riigivapp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eesnimi.perenimi@amet.ee</a:t>
            </a:r>
          </a:p>
          <a:p>
            <a:r>
              <a:rPr lang="et-EE" dirty="0"/>
              <a:t>telefon, Skype, Facebook vms</a:t>
            </a:r>
          </a:p>
          <a:p>
            <a:endParaRPr lang="et-EE" dirty="0"/>
          </a:p>
        </p:txBody>
      </p:sp>
      <p:pic>
        <p:nvPicPr>
          <p:cNvPr id="9" name="Picture 8" descr="maaeluministeerium_3lovi_est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84" y="300346"/>
            <a:ext cx="3958834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riigivap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751086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Forname.Surname@institution.ee</a:t>
            </a:r>
            <a:endParaRPr lang="et-EE" dirty="0"/>
          </a:p>
          <a:p>
            <a:r>
              <a:rPr lang="et-EE" dirty="0" err="1"/>
              <a:t>Phone</a:t>
            </a:r>
            <a:r>
              <a:rPr lang="et-EE" dirty="0"/>
              <a:t>, </a:t>
            </a:r>
            <a:r>
              <a:rPr lang="et-EE" dirty="0" err="1"/>
              <a:t>Skype</a:t>
            </a:r>
            <a:r>
              <a:rPr lang="et-EE" dirty="0"/>
              <a:t>, </a:t>
            </a:r>
            <a:r>
              <a:rPr lang="et-EE" dirty="0" err="1"/>
              <a:t>Facebook</a:t>
            </a:r>
            <a:r>
              <a:rPr lang="et-EE" dirty="0"/>
              <a:t> </a:t>
            </a:r>
            <a:r>
              <a:rPr lang="et-EE" dirty="0" err="1"/>
              <a:t>etc</a:t>
            </a:r>
            <a:r>
              <a:rPr lang="et-EE" dirty="0"/>
              <a:t>.</a:t>
            </a:r>
          </a:p>
          <a:p>
            <a:endParaRPr lang="et-E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287955"/>
            <a:ext cx="2826000" cy="113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300346"/>
            <a:ext cx="3960440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19039"/>
            <a:ext cx="9218133" cy="921049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34447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eesnimi.perenimi@amet.ee</a:t>
            </a:r>
          </a:p>
          <a:p>
            <a:r>
              <a:rPr lang="et-EE" dirty="0"/>
              <a:t>telefon, Skype, Facebook vms</a:t>
            </a:r>
          </a:p>
        </p:txBody>
      </p:sp>
      <p:pic>
        <p:nvPicPr>
          <p:cNvPr id="6" name="Picture 5" descr="maaeluministeerium_3lovi_es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84" y="300346"/>
            <a:ext cx="3958834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19039"/>
            <a:ext cx="9218133" cy="921049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34447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/>
              <a:t>forename.surname@institution.ee</a:t>
            </a:r>
          </a:p>
          <a:p>
            <a:r>
              <a:rPr lang="et-EE" dirty="0" err="1"/>
              <a:t>phone</a:t>
            </a:r>
            <a:r>
              <a:rPr lang="et-EE" dirty="0"/>
              <a:t>, Skype, Facebook </a:t>
            </a:r>
            <a:r>
              <a:rPr lang="et-EE" dirty="0" err="1"/>
              <a:t>etc</a:t>
            </a:r>
            <a:endParaRPr lang="et-EE" dirty="0"/>
          </a:p>
        </p:txBody>
      </p:sp>
      <p:pic>
        <p:nvPicPr>
          <p:cNvPr id="9" name="Picture 8" descr="maaeluministeerium_3lovi_eng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300346"/>
            <a:ext cx="3960440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94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6" userDrawn="1">
          <p15:clr>
            <a:srgbClr val="FBAE40"/>
          </p15:clr>
        </p15:guide>
        <p15:guide id="2" pos="362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MAAELU KONVERENTS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lõvi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 baseline="0"/>
            </a:lvl1pPr>
          </a:lstStyle>
          <a:p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Institution</a:t>
            </a:r>
            <a:r>
              <a:rPr lang="et-EE" dirty="0"/>
              <a:t>/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Occupation</a:t>
            </a:r>
            <a:endParaRPr lang="et-EE" dirty="0"/>
          </a:p>
          <a:p>
            <a:endParaRPr lang="et-EE" dirty="0"/>
          </a:p>
          <a:p>
            <a:r>
              <a:rPr lang="et-EE" dirty="0"/>
              <a:t>15.06.2017</a:t>
            </a:r>
            <a:endParaRPr lang="en-US" dirty="0"/>
          </a:p>
        </p:txBody>
      </p:sp>
      <p:pic>
        <p:nvPicPr>
          <p:cNvPr id="7" name="Picture 6" descr="maaeluministeerium_3lovi_eng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300346"/>
            <a:ext cx="3960440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MAAELU KONVERENTS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MAAELU KONVERENTS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MAAELU KONVERENTS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63" y="1355725"/>
            <a:ext cx="3790950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MAAELU KONVERENTS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013" y="4535488"/>
            <a:ext cx="69119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9013" y="5072063"/>
            <a:ext cx="69119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MAAELU KONVERENTS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iigivapp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t-EE" dirty="0"/>
              <a:t>pealkiri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asutuse nimetus / ametinimetus</a:t>
            </a:r>
          </a:p>
          <a:p>
            <a:endParaRPr lang="et-EE" dirty="0"/>
          </a:p>
          <a:p>
            <a:r>
              <a:rPr lang="et-EE" dirty="0"/>
              <a:t>15.06.2017</a:t>
            </a:r>
            <a:endParaRPr lang="en-US" dirty="0"/>
          </a:p>
        </p:txBody>
      </p:sp>
      <p:pic>
        <p:nvPicPr>
          <p:cNvPr id="8" name="Picture 7" descr="maaeluministeerium_3lovi_est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84" y="300346"/>
            <a:ext cx="3958834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0" userDrawn="1">
          <p15:clr>
            <a:srgbClr val="FBAE40"/>
          </p15:clr>
        </p15:guide>
        <p15:guide id="2" pos="90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iigivap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Presentation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Institution</a:t>
            </a:r>
            <a:r>
              <a:rPr lang="et-EE" dirty="0"/>
              <a:t>/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Occupation</a:t>
            </a:r>
            <a:endParaRPr lang="et-EE" dirty="0"/>
          </a:p>
          <a:p>
            <a:endParaRPr lang="et-EE" dirty="0"/>
          </a:p>
          <a:p>
            <a:r>
              <a:rPr lang="et-EE" dirty="0"/>
              <a:t>15.06.2017</a:t>
            </a:r>
            <a:endParaRPr lang="en-US" dirty="0"/>
          </a:p>
        </p:txBody>
      </p:sp>
      <p:pic>
        <p:nvPicPr>
          <p:cNvPr id="13" name="Picture 12" descr="maaeluministeerium_3lovi_eng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300346"/>
            <a:ext cx="3960440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pos="90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riigivapp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t-EE" dirty="0"/>
              <a:t>pealkiri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asutuse nimetus / ametinimetus</a:t>
            </a:r>
          </a:p>
          <a:p>
            <a:endParaRPr lang="et-EE" dirty="0"/>
          </a:p>
          <a:p>
            <a:r>
              <a:rPr lang="et-EE" dirty="0"/>
              <a:t>15.06.2017</a:t>
            </a:r>
            <a:endParaRPr lang="en-US" dirty="0"/>
          </a:p>
        </p:txBody>
      </p:sp>
      <p:pic>
        <p:nvPicPr>
          <p:cNvPr id="14" name="Picture 13" descr="maaeluministeerium_3lovi_est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300346"/>
            <a:ext cx="3960440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3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pos="9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riigivap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705685"/>
            <a:ext cx="11522075" cy="4774490"/>
          </a:xfrm>
          <a:prstGeom prst="rect">
            <a:avLst/>
          </a:pr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1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Presentation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Institution</a:t>
            </a:r>
            <a:r>
              <a:rPr lang="et-EE" dirty="0"/>
              <a:t>/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of</a:t>
            </a:r>
            <a:r>
              <a:rPr lang="et-EE" dirty="0"/>
              <a:t> </a:t>
            </a:r>
            <a:r>
              <a:rPr lang="et-EE" dirty="0" err="1"/>
              <a:t>Occupation</a:t>
            </a:r>
            <a:endParaRPr lang="et-EE" dirty="0"/>
          </a:p>
          <a:p>
            <a:endParaRPr lang="et-EE" dirty="0"/>
          </a:p>
          <a:p>
            <a:r>
              <a:rPr lang="et-EE" dirty="0"/>
              <a:t>15.06.2017</a:t>
            </a:r>
            <a:endParaRPr lang="en-US" dirty="0"/>
          </a:p>
        </p:txBody>
      </p:sp>
      <p:pic>
        <p:nvPicPr>
          <p:cNvPr id="11" name="Picture 10" descr="maaeluministeerium_3lovi_eng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0" y="216000"/>
            <a:ext cx="3465001" cy="13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300346"/>
            <a:ext cx="3960440" cy="11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6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9" userDrawn="1">
          <p15:clr>
            <a:srgbClr val="FBAE40"/>
          </p15:clr>
        </p15:guide>
        <p15:guide id="2" pos="362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292" y="511553"/>
            <a:ext cx="10139947" cy="1023105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95" y="1675311"/>
            <a:ext cx="10139947" cy="42755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292" y="511553"/>
            <a:ext cx="10139947" cy="1023105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95" y="1675311"/>
            <a:ext cx="10139947" cy="4275502"/>
          </a:xfrm>
          <a:prstGeom prst="rect">
            <a:avLst/>
          </a:prstGeo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469" y="1511300"/>
            <a:ext cx="5036369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375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44292" y="511553"/>
            <a:ext cx="10139947" cy="1023105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1" r:id="rId3"/>
    <p:sldLayoutId id="2147483678" r:id="rId4"/>
    <p:sldLayoutId id="2147483687" r:id="rId5"/>
    <p:sldLayoutId id="2147483688" r:id="rId6"/>
    <p:sldLayoutId id="2147483650" r:id="rId7"/>
    <p:sldLayoutId id="2147483662" r:id="rId8"/>
    <p:sldLayoutId id="2147483670" r:id="rId9"/>
    <p:sldLayoutId id="2147483683" r:id="rId10"/>
    <p:sldLayoutId id="2147483685" r:id="rId11"/>
    <p:sldLayoutId id="2147483684" r:id="rId12"/>
    <p:sldLayoutId id="2147483680" r:id="rId13"/>
    <p:sldLayoutId id="2147483660" r:id="rId14"/>
    <p:sldLayoutId id="2147483681" r:id="rId15"/>
    <p:sldLayoutId id="2147483682" r:id="rId16"/>
    <p:sldLayoutId id="2147483663" r:id="rId17"/>
    <p:sldLayoutId id="2147483686" r:id="rId18"/>
  </p:sldLayoutIdLst>
  <p:hf sldNum="0" hdr="0" dt="0"/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6005513"/>
            <a:ext cx="268763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000" y="6005513"/>
            <a:ext cx="3648075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/>
              <a:t>MAAELU KONVERENTS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8175" y="6005513"/>
            <a:ext cx="268763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iicandles.ee/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1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240098" y="3312095"/>
            <a:ext cx="9433597" cy="2376264"/>
          </a:xfrm>
        </p:spPr>
        <p:txBody>
          <a:bodyPr/>
          <a:lstStyle/>
          <a:p>
            <a:pPr algn="ctr"/>
            <a:r>
              <a:rPr lang="et-EE" dirty="0"/>
              <a:t>Rico OÜ</a:t>
            </a:r>
          </a:p>
          <a:p>
            <a:pPr algn="ctr"/>
            <a:r>
              <a:rPr lang="et-EE" dirty="0"/>
              <a:t>Reimo Nebokat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85373" y="5913937"/>
            <a:ext cx="3776645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MAAELU KONVERENTS 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21" y="289502"/>
            <a:ext cx="2702323" cy="1284847"/>
          </a:xfrm>
          <a:prstGeom prst="rect">
            <a:avLst/>
          </a:prstGeom>
        </p:spPr>
      </p:pic>
      <p:pic>
        <p:nvPicPr>
          <p:cNvPr id="5" name="Picture 4" descr="A picture containing houseplant, flowerpot, plant, vase&#10;&#10;Description automatically generated">
            <a:extLst>
              <a:ext uri="{FF2B5EF4-FFF2-40B4-BE49-F238E27FC236}">
                <a16:creationId xmlns:a16="http://schemas.microsoft.com/office/drawing/2014/main" id="{9244F4BB-02EB-38A4-E3DF-7E1DEF8BB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57" y="1728055"/>
            <a:ext cx="2875217" cy="43202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F168E7-3C98-9E34-5588-7961AD7D7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541" y="1511895"/>
            <a:ext cx="9433597" cy="4536504"/>
          </a:xfrm>
        </p:spPr>
        <p:txBody>
          <a:bodyPr>
            <a:normAutofit fontScale="92500"/>
          </a:bodyPr>
          <a:lstStyle/>
          <a:p>
            <a:r>
              <a:rPr lang="en-GB" sz="2400" b="1" dirty="0"/>
              <a:t>0 -&gt; 130 </a:t>
            </a:r>
            <a:r>
              <a:rPr lang="en-GB" sz="2400" b="1" dirty="0" err="1"/>
              <a:t>omatooteni</a:t>
            </a:r>
            <a:r>
              <a:rPr lang="en-GB" sz="2400" b="1" dirty="0"/>
              <a:t>!</a:t>
            </a:r>
          </a:p>
          <a:p>
            <a:endParaRPr lang="en-GB" sz="2400" dirty="0"/>
          </a:p>
          <a:p>
            <a:r>
              <a:rPr lang="en-GB" sz="2400" dirty="0" err="1"/>
              <a:t>Oleme</a:t>
            </a:r>
            <a:r>
              <a:rPr lang="en-GB" sz="2400" dirty="0"/>
              <a:t> </a:t>
            </a:r>
            <a:r>
              <a:rPr lang="en-GB" sz="2400" dirty="0" err="1"/>
              <a:t>testinud</a:t>
            </a:r>
            <a:r>
              <a:rPr lang="en-GB" sz="2400" dirty="0"/>
              <a:t> ca 150 </a:t>
            </a:r>
            <a:r>
              <a:rPr lang="en-GB" sz="2400" dirty="0" err="1"/>
              <a:t>erinevat</a:t>
            </a:r>
            <a:r>
              <a:rPr lang="en-GB" sz="2400" dirty="0"/>
              <a:t> </a:t>
            </a:r>
            <a:r>
              <a:rPr lang="en-GB" sz="2400" dirty="0" err="1"/>
              <a:t>lõhna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jõudnud</a:t>
            </a:r>
            <a:r>
              <a:rPr lang="en-GB" sz="2400" dirty="0"/>
              <a:t> 45 </a:t>
            </a:r>
            <a:r>
              <a:rPr lang="en-GB" sz="2400" dirty="0" err="1"/>
              <a:t>erineva</a:t>
            </a:r>
            <a:r>
              <a:rPr lang="en-GB" sz="2400" dirty="0"/>
              <a:t> </a:t>
            </a:r>
            <a:r>
              <a:rPr lang="en-GB" sz="2400" dirty="0" err="1"/>
              <a:t>lõhnaga</a:t>
            </a:r>
            <a:r>
              <a:rPr lang="en-GB" sz="2400" dirty="0"/>
              <a:t> </a:t>
            </a:r>
            <a:r>
              <a:rPr lang="en-GB" sz="2400" dirty="0" err="1"/>
              <a:t>küünlani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EE" sz="2400" dirty="0"/>
              <a:t>Arendame ja täiustame tooteid pidevalt.</a:t>
            </a:r>
          </a:p>
          <a:p>
            <a:endParaRPr lang="en-EE" sz="2400" dirty="0"/>
          </a:p>
          <a:p>
            <a:r>
              <a:rPr lang="en-EE" sz="2400" dirty="0"/>
              <a:t>Igal aastal tuleme välja uute toodetega/tootesarjadega.</a:t>
            </a:r>
          </a:p>
          <a:p>
            <a:endParaRPr lang="en-EE" sz="2400" dirty="0"/>
          </a:p>
          <a:p>
            <a:r>
              <a:rPr lang="en-EE" sz="2400" dirty="0"/>
              <a:t>Laiem valik on atraktiivne edasimüüjale ja vähendab</a:t>
            </a:r>
          </a:p>
          <a:p>
            <a:r>
              <a:rPr lang="en-EE" sz="2400" dirty="0"/>
              <a:t>logistika kulu ühele tootele.</a:t>
            </a:r>
          </a:p>
          <a:p>
            <a:endParaRPr lang="en-EE" sz="2400" dirty="0"/>
          </a:p>
          <a:p>
            <a:r>
              <a:rPr lang="en-GB" sz="2400" i="1" dirty="0" err="1"/>
              <a:t>Miks</a:t>
            </a:r>
            <a:r>
              <a:rPr lang="en-GB" sz="2400" i="1" dirty="0"/>
              <a:t> on </a:t>
            </a:r>
            <a:r>
              <a:rPr lang="en-GB" sz="2400" i="1" dirty="0" err="1"/>
              <a:t>nii</a:t>
            </a:r>
            <a:r>
              <a:rPr lang="en-GB" sz="2400" i="1" dirty="0"/>
              <a:t> </a:t>
            </a:r>
            <a:r>
              <a:rPr lang="en-GB" sz="2400" i="1" dirty="0" err="1"/>
              <a:t>palju</a:t>
            </a:r>
            <a:r>
              <a:rPr lang="en-GB" sz="2400" i="1" dirty="0"/>
              <a:t> </a:t>
            </a:r>
            <a:r>
              <a:rPr lang="en-GB" sz="2400" i="1" dirty="0" err="1"/>
              <a:t>erinevaid</a:t>
            </a:r>
            <a:r>
              <a:rPr lang="en-GB" sz="2400" i="1" dirty="0"/>
              <a:t> </a:t>
            </a:r>
            <a:r>
              <a:rPr lang="en-GB" sz="2400" i="1" dirty="0" err="1"/>
              <a:t>maitseid</a:t>
            </a:r>
            <a:r>
              <a:rPr lang="en-GB" sz="2400" i="1" dirty="0"/>
              <a:t> Coca-</a:t>
            </a:r>
            <a:r>
              <a:rPr lang="en-GB" sz="2400" i="1" dirty="0" err="1"/>
              <a:t>Colal</a:t>
            </a:r>
            <a:r>
              <a:rPr lang="en-GB" sz="2400" i="1" dirty="0"/>
              <a:t>?</a:t>
            </a:r>
          </a:p>
        </p:txBody>
      </p:sp>
      <p:pic>
        <p:nvPicPr>
          <p:cNvPr id="5" name="Picture 4" descr="A group of cans of soda&#10;&#10;Description automatically generated with medium confidence">
            <a:extLst>
              <a:ext uri="{FF2B5EF4-FFF2-40B4-BE49-F238E27FC236}">
                <a16:creationId xmlns:a16="http://schemas.microsoft.com/office/drawing/2014/main" id="{0E7E5F53-EEEE-1AE7-F4B5-56CA919FA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25" y="3492252"/>
            <a:ext cx="3082081" cy="29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1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F168E7-3C98-9E34-5588-7961AD7D7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541" y="1511895"/>
            <a:ext cx="9433597" cy="4536504"/>
          </a:xfrm>
        </p:spPr>
        <p:txBody>
          <a:bodyPr>
            <a:normAutofit/>
          </a:bodyPr>
          <a:lstStyle/>
          <a:p>
            <a:r>
              <a:rPr lang="en-GB" sz="2400" b="1" dirty="0" err="1"/>
              <a:t>Finantsvõimendus</a:t>
            </a:r>
            <a:r>
              <a:rPr lang="en-GB" sz="2400" b="1" dirty="0"/>
              <a:t> </a:t>
            </a:r>
            <a:r>
              <a:rPr lang="en-GB" sz="2400" b="1" dirty="0" err="1"/>
              <a:t>aitab</a:t>
            </a:r>
            <a:r>
              <a:rPr lang="en-GB" sz="2400" b="1" dirty="0"/>
              <a:t> </a:t>
            </a:r>
            <a:r>
              <a:rPr lang="en-GB" sz="2400" b="1" dirty="0" err="1"/>
              <a:t>kasvada</a:t>
            </a:r>
            <a:r>
              <a:rPr lang="en-GB" sz="2400" b="1" dirty="0"/>
              <a:t>!</a:t>
            </a:r>
          </a:p>
          <a:p>
            <a:endParaRPr lang="en-GB" sz="2400" dirty="0"/>
          </a:p>
          <a:p>
            <a:r>
              <a:rPr lang="en-GB" sz="2400" dirty="0" err="1"/>
              <a:t>Tarneahela</a:t>
            </a:r>
            <a:r>
              <a:rPr lang="en-GB" sz="2400" dirty="0"/>
              <a:t> </a:t>
            </a:r>
            <a:r>
              <a:rPr lang="en-GB" sz="2400" dirty="0" err="1"/>
              <a:t>finantseerimine</a:t>
            </a:r>
            <a:r>
              <a:rPr lang="en-GB" sz="2400" dirty="0"/>
              <a:t> on </a:t>
            </a:r>
            <a:r>
              <a:rPr lang="en-GB" sz="2400" dirty="0" err="1"/>
              <a:t>meie</a:t>
            </a:r>
            <a:r>
              <a:rPr lang="en-GB" sz="2400" dirty="0"/>
              <a:t> </a:t>
            </a:r>
            <a:r>
              <a:rPr lang="en-GB" sz="2400" dirty="0" err="1"/>
              <a:t>õlul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riisikol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endParaRPr lang="en-GB" sz="2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F5ADA3-52FD-2245-28B4-E37474C4E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307082"/>
              </p:ext>
            </p:extLst>
          </p:nvPr>
        </p:nvGraphicFramePr>
        <p:xfrm>
          <a:off x="1920345" y="947869"/>
          <a:ext cx="7681383" cy="512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856738A-BACD-F04C-4B30-CFE4A25A1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125022"/>
              </p:ext>
            </p:extLst>
          </p:nvPr>
        </p:nvGraphicFramePr>
        <p:xfrm>
          <a:off x="1920344" y="3096071"/>
          <a:ext cx="7681383" cy="3248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3320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F168E7-3C98-9E34-5588-7961AD7D7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541" y="1511895"/>
            <a:ext cx="6696743" cy="4536504"/>
          </a:xfrm>
        </p:spPr>
        <p:txBody>
          <a:bodyPr>
            <a:normAutofit/>
          </a:bodyPr>
          <a:lstStyle/>
          <a:p>
            <a:r>
              <a:rPr lang="en-GB" sz="2000" b="1" dirty="0" err="1"/>
              <a:t>Briljantset</a:t>
            </a:r>
            <a:r>
              <a:rPr lang="en-GB" sz="2000" b="1" dirty="0"/>
              <a:t> </a:t>
            </a:r>
            <a:r>
              <a:rPr lang="en-GB" sz="2000" b="1" dirty="0" err="1"/>
              <a:t>bilanssi</a:t>
            </a:r>
            <a:r>
              <a:rPr lang="en-GB" sz="2000" b="1" dirty="0"/>
              <a:t> </a:t>
            </a:r>
            <a:r>
              <a:rPr lang="en-GB" sz="2000" b="1" dirty="0" err="1"/>
              <a:t>ei</a:t>
            </a:r>
            <a:r>
              <a:rPr lang="en-GB" sz="2000" b="1" dirty="0"/>
              <a:t> </a:t>
            </a:r>
            <a:r>
              <a:rPr lang="en-GB" sz="2000" b="1" dirty="0" err="1"/>
              <a:t>tasu</a:t>
            </a:r>
            <a:r>
              <a:rPr lang="en-GB" sz="2000" b="1" dirty="0"/>
              <a:t> </a:t>
            </a:r>
            <a:r>
              <a:rPr lang="en-GB" sz="2000" b="1" dirty="0" err="1"/>
              <a:t>kasvamise</a:t>
            </a:r>
            <a:r>
              <a:rPr lang="en-GB" sz="2000" b="1" dirty="0"/>
              <a:t> </a:t>
            </a:r>
            <a:r>
              <a:rPr lang="en-GB" sz="2000" b="1" dirty="0" err="1"/>
              <a:t>hetkel</a:t>
            </a:r>
            <a:r>
              <a:rPr lang="en-GB" sz="2000" b="1" dirty="0"/>
              <a:t> </a:t>
            </a:r>
            <a:r>
              <a:rPr lang="en-GB" sz="2000" b="1" dirty="0" err="1"/>
              <a:t>oodata</a:t>
            </a:r>
            <a:endParaRPr lang="en-GB" sz="2000" b="1" dirty="0"/>
          </a:p>
          <a:p>
            <a:endParaRPr lang="en-GB" sz="2000" dirty="0"/>
          </a:p>
          <a:p>
            <a:r>
              <a:rPr lang="en-GB" sz="2000" dirty="0" err="1"/>
              <a:t>Selle</a:t>
            </a:r>
            <a:r>
              <a:rPr lang="en-GB" sz="2000" dirty="0"/>
              <a:t> </a:t>
            </a:r>
            <a:r>
              <a:rPr lang="en-GB" sz="2000" dirty="0" err="1"/>
              <a:t>aasta</a:t>
            </a:r>
            <a:r>
              <a:rPr lang="en-GB" sz="2000" dirty="0"/>
              <a:t> </a:t>
            </a:r>
            <a:r>
              <a:rPr lang="en-GB" sz="2000" dirty="0" err="1"/>
              <a:t>käive</a:t>
            </a:r>
            <a:r>
              <a:rPr lang="en-GB" sz="2000" dirty="0"/>
              <a:t> +70%, </a:t>
            </a:r>
            <a:r>
              <a:rPr lang="en-GB" sz="2000" dirty="0" err="1"/>
              <a:t>kuid</a:t>
            </a:r>
            <a:r>
              <a:rPr lang="en-GB" sz="2000" dirty="0"/>
              <a:t> </a:t>
            </a:r>
            <a:r>
              <a:rPr lang="en-GB" sz="2000" dirty="0" err="1"/>
              <a:t>aasta</a:t>
            </a:r>
            <a:r>
              <a:rPr lang="en-GB" sz="2000" dirty="0"/>
              <a:t> </a:t>
            </a:r>
            <a:r>
              <a:rPr lang="en-GB" sz="2000" dirty="0" err="1"/>
              <a:t>alguse</a:t>
            </a:r>
            <a:r>
              <a:rPr lang="en-GB" sz="2000" dirty="0"/>
              <a:t> </a:t>
            </a:r>
            <a:r>
              <a:rPr lang="en-GB" sz="2000" dirty="0" err="1"/>
              <a:t>bilanss</a:t>
            </a:r>
            <a:r>
              <a:rPr lang="en-GB" sz="2000" dirty="0"/>
              <a:t> </a:t>
            </a:r>
            <a:r>
              <a:rPr lang="en-GB" sz="2000" dirty="0" err="1"/>
              <a:t>kohutav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dirty="0" err="1"/>
              <a:t>Miks</a:t>
            </a:r>
            <a:r>
              <a:rPr lang="en-GB" sz="2000" dirty="0"/>
              <a:t>?</a:t>
            </a:r>
          </a:p>
          <a:p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 err="1"/>
              <a:t>Maksimum</a:t>
            </a:r>
            <a:r>
              <a:rPr lang="en-GB" sz="2000" dirty="0"/>
              <a:t> </a:t>
            </a:r>
            <a:r>
              <a:rPr lang="en-GB" sz="2000" dirty="0" err="1"/>
              <a:t>tootmine</a:t>
            </a:r>
            <a:r>
              <a:rPr lang="en-GB" sz="2000" dirty="0"/>
              <a:t> </a:t>
            </a:r>
            <a:r>
              <a:rPr lang="en-GB" sz="2000" dirty="0" err="1"/>
              <a:t>kuni</a:t>
            </a:r>
            <a:r>
              <a:rPr lang="en-GB" sz="2000" dirty="0"/>
              <a:t> </a:t>
            </a:r>
            <a:r>
              <a:rPr lang="en-GB" sz="2000" dirty="0" err="1"/>
              <a:t>jõuludeni</a:t>
            </a:r>
            <a:r>
              <a:rPr lang="en-GB" sz="2000" dirty="0"/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/>
              <a:t>Enne</a:t>
            </a:r>
            <a:r>
              <a:rPr lang="en-GB" sz="2000" dirty="0"/>
              <a:t> </a:t>
            </a:r>
            <a:r>
              <a:rPr lang="en-GB" sz="2000" dirty="0" err="1"/>
              <a:t>jõule</a:t>
            </a:r>
            <a:r>
              <a:rPr lang="en-GB" sz="2000" dirty="0"/>
              <a:t> </a:t>
            </a:r>
            <a:r>
              <a:rPr lang="en-GB" sz="2000" dirty="0" err="1"/>
              <a:t>kukkus</a:t>
            </a:r>
            <a:r>
              <a:rPr lang="en-GB" sz="2000" dirty="0"/>
              <a:t> </a:t>
            </a:r>
            <a:r>
              <a:rPr lang="en-GB" sz="2000" dirty="0" err="1"/>
              <a:t>ostutellimuste</a:t>
            </a:r>
            <a:r>
              <a:rPr lang="en-GB" sz="2000" dirty="0"/>
              <a:t> hulk.</a:t>
            </a:r>
          </a:p>
          <a:p>
            <a:pPr marL="457200" indent="-457200">
              <a:buAutoNum type="arabicPeriod"/>
            </a:pPr>
            <a:r>
              <a:rPr lang="en-GB" sz="2000" dirty="0" err="1"/>
              <a:t>Aasta</a:t>
            </a:r>
            <a:r>
              <a:rPr lang="en-GB" sz="2000" dirty="0"/>
              <a:t> </a:t>
            </a:r>
            <a:r>
              <a:rPr lang="en-GB" sz="2000" dirty="0" err="1"/>
              <a:t>alguses</a:t>
            </a:r>
            <a:r>
              <a:rPr lang="en-GB" sz="2000" dirty="0"/>
              <a:t> </a:t>
            </a:r>
            <a:r>
              <a:rPr lang="en-GB" sz="2000" dirty="0" err="1"/>
              <a:t>saabusid</a:t>
            </a:r>
            <a:r>
              <a:rPr lang="en-GB" sz="2000" dirty="0"/>
              <a:t> </a:t>
            </a:r>
            <a:r>
              <a:rPr lang="en-GB" sz="2000" dirty="0" err="1"/>
              <a:t>kokkuvõtted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tagastused</a:t>
            </a:r>
            <a:r>
              <a:rPr lang="en-GB" sz="2000" dirty="0"/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/>
              <a:t>Müügiarved</a:t>
            </a:r>
            <a:r>
              <a:rPr lang="en-GB" sz="2000" dirty="0"/>
              <a:t> </a:t>
            </a:r>
            <a:r>
              <a:rPr lang="en-GB" sz="2000" dirty="0" err="1"/>
              <a:t>krediteeritakse</a:t>
            </a:r>
            <a:r>
              <a:rPr lang="en-GB" sz="2000" dirty="0"/>
              <a:t>, </a:t>
            </a:r>
            <a:r>
              <a:rPr lang="en-GB" sz="2000" dirty="0" err="1"/>
              <a:t>ladu</a:t>
            </a:r>
            <a:r>
              <a:rPr lang="en-GB" sz="2000" dirty="0"/>
              <a:t> </a:t>
            </a:r>
            <a:r>
              <a:rPr lang="en-GB" sz="2000" dirty="0" err="1"/>
              <a:t>täidetakse</a:t>
            </a:r>
            <a:r>
              <a:rPr lang="en-GB" sz="2000" dirty="0"/>
              <a:t> </a:t>
            </a:r>
            <a:r>
              <a:rPr lang="en-GB" sz="2000" dirty="0" err="1"/>
              <a:t>tagastustega</a:t>
            </a:r>
            <a:r>
              <a:rPr lang="en-GB" sz="2000" dirty="0"/>
              <a:t>, </a:t>
            </a:r>
            <a:r>
              <a:rPr lang="en-GB" sz="2000" dirty="0" err="1"/>
              <a:t>uus</a:t>
            </a:r>
            <a:r>
              <a:rPr lang="en-GB" sz="2000" dirty="0"/>
              <a:t> </a:t>
            </a:r>
            <a:r>
              <a:rPr lang="en-GB" sz="2000" dirty="0" err="1"/>
              <a:t>tooraine</a:t>
            </a:r>
            <a:r>
              <a:rPr lang="en-GB" sz="2000" dirty="0"/>
              <a:t> </a:t>
            </a:r>
            <a:r>
              <a:rPr lang="en-GB" sz="2000" dirty="0" err="1"/>
              <a:t>vajab</a:t>
            </a:r>
            <a:r>
              <a:rPr lang="en-GB" sz="2000" dirty="0"/>
              <a:t> </a:t>
            </a:r>
            <a:r>
              <a:rPr lang="en-GB" sz="2000" dirty="0" err="1"/>
              <a:t>ostmist</a:t>
            </a:r>
            <a:r>
              <a:rPr lang="en-GB" sz="2000" dirty="0"/>
              <a:t>.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r>
              <a:rPr lang="en-GB" sz="2000" dirty="0"/>
              <a:t>Kes </a:t>
            </a:r>
            <a:r>
              <a:rPr lang="en-GB" sz="2000" dirty="0" err="1"/>
              <a:t>oleks</a:t>
            </a:r>
            <a:r>
              <a:rPr lang="en-GB" sz="2000" dirty="0"/>
              <a:t> </a:t>
            </a:r>
            <a:r>
              <a:rPr lang="en-GB" sz="2000" dirty="0" err="1"/>
              <a:t>andnud</a:t>
            </a:r>
            <a:r>
              <a:rPr lang="en-GB" sz="2000" dirty="0"/>
              <a:t> </a:t>
            </a:r>
            <a:r>
              <a:rPr lang="en-GB" sz="2000" dirty="0" err="1"/>
              <a:t>krediiti</a:t>
            </a:r>
            <a:r>
              <a:rPr lang="en-GB" sz="2000" dirty="0"/>
              <a:t>? </a:t>
            </a:r>
            <a:r>
              <a:rPr lang="en-GB" sz="2000" dirty="0">
                <a:sym typeface="Wingdings" pitchFamily="2" charset="2"/>
              </a:rPr>
              <a:t></a:t>
            </a:r>
            <a:endParaRPr lang="en-GB" sz="2000" dirty="0"/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endParaRPr lang="en-GB" sz="2400" dirty="0"/>
          </a:p>
        </p:txBody>
      </p:sp>
      <p:pic>
        <p:nvPicPr>
          <p:cNvPr id="6" name="Picture 5" descr="A group of candles and a vase of flowers&#10;&#10;Description automatically generated with low confidence">
            <a:extLst>
              <a:ext uri="{FF2B5EF4-FFF2-40B4-BE49-F238E27FC236}">
                <a16:creationId xmlns:a16="http://schemas.microsoft.com/office/drawing/2014/main" id="{BB73F210-FA95-7328-E399-9F25D40AC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293" y="1331038"/>
            <a:ext cx="3380850" cy="50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04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464893" y="1799927"/>
            <a:ext cx="6368933" cy="3888432"/>
          </a:xfrm>
        </p:spPr>
        <p:txBody>
          <a:bodyPr/>
          <a:lstStyle/>
          <a:p>
            <a:pPr algn="ctr"/>
            <a:endParaRPr lang="et-EE" dirty="0"/>
          </a:p>
          <a:p>
            <a:pPr algn="ctr"/>
            <a:endParaRPr lang="et-EE" sz="3200" dirty="0"/>
          </a:p>
          <a:p>
            <a:pPr algn="ctr"/>
            <a:r>
              <a:rPr lang="et-EE" sz="3200" dirty="0"/>
              <a:t>TÄNAN KUTSUMAST JA KUULAMAST!</a:t>
            </a:r>
          </a:p>
          <a:p>
            <a:pPr algn="ctr"/>
            <a:endParaRPr lang="et-EE" dirty="0"/>
          </a:p>
          <a:p>
            <a:pPr algn="ctr"/>
            <a:r>
              <a:rPr lang="et-EE" sz="2000" dirty="0"/>
              <a:t>Rico OÜ</a:t>
            </a:r>
          </a:p>
          <a:p>
            <a:pPr algn="ctr"/>
            <a:r>
              <a:rPr lang="et-EE" sz="2000" dirty="0"/>
              <a:t>Reimo Nebokat</a:t>
            </a:r>
          </a:p>
          <a:p>
            <a:pPr algn="ctr"/>
            <a:r>
              <a:rPr lang="et-EE" sz="2000" dirty="0" err="1"/>
              <a:t>Amii</a:t>
            </a:r>
            <a:endParaRPr lang="et-EE" sz="2000" dirty="0"/>
          </a:p>
          <a:p>
            <a:pPr algn="ctr"/>
            <a:r>
              <a:rPr lang="et-EE" sz="2000" dirty="0" err="1"/>
              <a:t>amiicandles</a:t>
            </a:r>
            <a:endParaRPr lang="et-EE" sz="2000" dirty="0"/>
          </a:p>
          <a:p>
            <a:pPr algn="ctr"/>
            <a:r>
              <a:rPr lang="et-EE" sz="2000" dirty="0">
                <a:hlinkClick r:id="rId3"/>
              </a:rPr>
              <a:t>www.amiicandles.ee</a:t>
            </a:r>
            <a:endParaRPr lang="et-EE" sz="2000" dirty="0"/>
          </a:p>
          <a:p>
            <a:pPr algn="ctr"/>
            <a:endParaRPr lang="et-EE" dirty="0"/>
          </a:p>
        </p:txBody>
      </p:sp>
      <p:sp>
        <p:nvSpPr>
          <p:cNvPr id="2" name="TextBox 1"/>
          <p:cNvSpPr txBox="1"/>
          <p:nvPr/>
        </p:nvSpPr>
        <p:spPr>
          <a:xfrm>
            <a:off x="8785373" y="5913937"/>
            <a:ext cx="3776645" cy="31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MAAELU KONVERENTS 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21" y="289502"/>
            <a:ext cx="2702323" cy="1284847"/>
          </a:xfrm>
          <a:prstGeom prst="rect">
            <a:avLst/>
          </a:prstGeom>
        </p:spPr>
      </p:pic>
      <p:pic>
        <p:nvPicPr>
          <p:cNvPr id="6" name="Picture 5" descr="A blue circle with a white letter f in it&#10;&#10;Description automatically generated with medium confidence">
            <a:extLst>
              <a:ext uri="{FF2B5EF4-FFF2-40B4-BE49-F238E27FC236}">
                <a16:creationId xmlns:a16="http://schemas.microsoft.com/office/drawing/2014/main" id="{DFBF09C0-6C38-70B3-B43D-46A7FA1B2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4464223"/>
            <a:ext cx="324000" cy="324000"/>
          </a:xfrm>
          <a:prstGeom prst="rect">
            <a:avLst/>
          </a:prstGeom>
        </p:spPr>
      </p:pic>
      <p:pic>
        <p:nvPicPr>
          <p:cNvPr id="8" name="Picture 7" descr="A logo of a camera&#10;&#10;Description automatically generated with low confidence">
            <a:extLst>
              <a:ext uri="{FF2B5EF4-FFF2-40B4-BE49-F238E27FC236}">
                <a16:creationId xmlns:a16="http://schemas.microsoft.com/office/drawing/2014/main" id="{B19BD9EB-1DBC-CEAB-A060-24F961378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33" y="4788223"/>
            <a:ext cx="324000" cy="324000"/>
          </a:xfrm>
          <a:prstGeom prst="rect">
            <a:avLst/>
          </a:prstGeom>
        </p:spPr>
      </p:pic>
      <p:pic>
        <p:nvPicPr>
          <p:cNvPr id="5" name="Picture 4" descr="A picture containing packing materials, indoor, container, box&#10;&#10;Description automatically generated">
            <a:extLst>
              <a:ext uri="{FF2B5EF4-FFF2-40B4-BE49-F238E27FC236}">
                <a16:creationId xmlns:a16="http://schemas.microsoft.com/office/drawing/2014/main" id="{900EDD9C-38EC-4CB9-5E15-50A3DF7356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60" y="1755359"/>
            <a:ext cx="2872800" cy="43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F168E7-3C98-9E34-5588-7961AD7D7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7797" y="1511895"/>
            <a:ext cx="6412341" cy="4536504"/>
          </a:xfrm>
        </p:spPr>
        <p:txBody>
          <a:bodyPr>
            <a:normAutofit fontScale="92500"/>
          </a:bodyPr>
          <a:lstStyle/>
          <a:p>
            <a:r>
              <a:rPr lang="en-EE" u="sng" dirty="0"/>
              <a:t>Anniki Truu-Nebokat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erialalt</a:t>
            </a:r>
            <a:r>
              <a:rPr lang="en-GB" dirty="0"/>
              <a:t> a</a:t>
            </a:r>
            <a:r>
              <a:rPr lang="en-EE" dirty="0"/>
              <a:t>lushariduse pedagoog, kosmeetik ja raamatupidaja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EE" dirty="0"/>
              <a:t>öötanud ilusalongis kosmeetikuna ja lasteaias lasteaiaõpetajana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k</a:t>
            </a:r>
            <a:r>
              <a:rPr lang="en-EE" dirty="0"/>
              <a:t>äsitöö müügiga tegelenud aastast 2011</a:t>
            </a:r>
          </a:p>
          <a:p>
            <a:endParaRPr lang="en-EE" dirty="0"/>
          </a:p>
          <a:p>
            <a:r>
              <a:rPr lang="en-EE" u="sng" dirty="0"/>
              <a:t>Reimo Nebokat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erialalt</a:t>
            </a:r>
            <a:r>
              <a:rPr lang="en-GB" dirty="0"/>
              <a:t> r</a:t>
            </a:r>
            <a:r>
              <a:rPr lang="en-EE" dirty="0"/>
              <a:t>aamatupidaja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EE" dirty="0"/>
              <a:t>öötanud Sotsiaalministeeriumis ministri nõunikuna ja Reformierakonna peasekretärina</a:t>
            </a:r>
          </a:p>
        </p:txBody>
      </p:sp>
      <p:pic>
        <p:nvPicPr>
          <p:cNvPr id="5" name="Picture 4" descr="A person and person holding wine glasses&#10;&#10;Description automatically generated with medium confidence">
            <a:extLst>
              <a:ext uri="{FF2B5EF4-FFF2-40B4-BE49-F238E27FC236}">
                <a16:creationId xmlns:a16="http://schemas.microsoft.com/office/drawing/2014/main" id="{821E1506-F30C-7F8D-9553-5EC0D5C29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41" y="1511895"/>
            <a:ext cx="302125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7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F168E7-3C98-9E34-5588-7961AD7D7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541" y="1511895"/>
            <a:ext cx="6120679" cy="4536504"/>
          </a:xfrm>
        </p:spPr>
        <p:txBody>
          <a:bodyPr/>
          <a:lstStyle/>
          <a:p>
            <a:pPr algn="ctr"/>
            <a:r>
              <a:rPr lang="en-EE" sz="2400" dirty="0"/>
              <a:t>		                                          </a:t>
            </a:r>
            <a:r>
              <a:rPr lang="en-EE" sz="2400" b="1" dirty="0"/>
              <a:t>aastal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6 </a:t>
            </a:r>
            <a:r>
              <a:rPr lang="en-GB" sz="2400" dirty="0" err="1"/>
              <a:t>töötajat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/>
              <a:t>toodame</a:t>
            </a:r>
            <a:r>
              <a:rPr lang="en-GB" sz="2400" dirty="0"/>
              <a:t> </a:t>
            </a:r>
            <a:r>
              <a:rPr lang="en-GB" sz="2400" dirty="0" err="1"/>
              <a:t>Haapsalus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/>
              <a:t>valikus</a:t>
            </a:r>
            <a:r>
              <a:rPr lang="en-GB" sz="2400" dirty="0"/>
              <a:t> ca 180 </a:t>
            </a:r>
            <a:r>
              <a:rPr lang="en-GB" sz="2400" dirty="0" err="1"/>
              <a:t>toodet</a:t>
            </a:r>
            <a:r>
              <a:rPr lang="en-GB" sz="2400" dirty="0"/>
              <a:t> (</a:t>
            </a:r>
            <a:r>
              <a:rPr lang="en-GB" sz="2400" dirty="0" err="1"/>
              <a:t>sh</a:t>
            </a:r>
            <a:r>
              <a:rPr lang="en-GB" sz="2400" dirty="0"/>
              <a:t> ca 130 </a:t>
            </a:r>
            <a:r>
              <a:rPr lang="en-GB" sz="2400" dirty="0" err="1"/>
              <a:t>oma</a:t>
            </a:r>
            <a:r>
              <a:rPr lang="en-GB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/>
              <a:t>müüme</a:t>
            </a:r>
            <a:r>
              <a:rPr lang="en-GB" sz="2400" dirty="0"/>
              <a:t> ca 40 000 </a:t>
            </a:r>
            <a:r>
              <a:rPr lang="en-GB" sz="2400" dirty="0" err="1"/>
              <a:t>lõhnaküünalt</a:t>
            </a:r>
            <a:r>
              <a:rPr lang="en-GB" sz="2400" dirty="0"/>
              <a:t> (ca 60 </a:t>
            </a:r>
            <a:r>
              <a:rPr lang="en-GB" sz="2400" dirty="0" err="1"/>
              <a:t>erinevat</a:t>
            </a:r>
            <a:r>
              <a:rPr lang="en-GB" sz="2400" dirty="0"/>
              <a:t>) </a:t>
            </a:r>
            <a:r>
              <a:rPr lang="en-GB" sz="2400" dirty="0" err="1"/>
              <a:t>aastas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/>
              <a:t>loome</a:t>
            </a:r>
            <a:r>
              <a:rPr lang="en-GB" sz="2400" dirty="0"/>
              <a:t> </a:t>
            </a:r>
            <a:r>
              <a:rPr lang="en-GB" sz="2400" dirty="0" err="1"/>
              <a:t>ärikingitusi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korraldame</a:t>
            </a:r>
            <a:r>
              <a:rPr lang="en-GB" sz="2400" dirty="0"/>
              <a:t> </a:t>
            </a:r>
            <a:r>
              <a:rPr lang="en-GB" sz="2400" dirty="0" err="1"/>
              <a:t>küünalde</a:t>
            </a:r>
            <a:r>
              <a:rPr lang="en-GB" sz="2400" dirty="0"/>
              <a:t> </a:t>
            </a:r>
            <a:r>
              <a:rPr lang="en-GB" sz="2400" dirty="0" err="1"/>
              <a:t>valamise</a:t>
            </a:r>
            <a:r>
              <a:rPr lang="en-GB" sz="2400" dirty="0"/>
              <a:t> </a:t>
            </a:r>
            <a:r>
              <a:rPr lang="en-GB" sz="2400" dirty="0" err="1"/>
              <a:t>töötubasid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/>
              <a:t>kasutame</a:t>
            </a:r>
            <a:r>
              <a:rPr lang="en-GB" sz="2400" dirty="0"/>
              <a:t> </a:t>
            </a:r>
            <a:r>
              <a:rPr lang="en-GB" sz="2400" dirty="0" err="1"/>
              <a:t>kvaliteetset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naturaalset</a:t>
            </a:r>
            <a:r>
              <a:rPr lang="en-GB" sz="2400" dirty="0"/>
              <a:t> </a:t>
            </a:r>
            <a:r>
              <a:rPr lang="en-GB" sz="2400" dirty="0" err="1"/>
              <a:t>toorainet</a:t>
            </a:r>
            <a:r>
              <a:rPr lang="en-GB" sz="2400" dirty="0"/>
              <a:t> – </a:t>
            </a:r>
            <a:r>
              <a:rPr lang="en-GB" sz="2400" dirty="0" err="1"/>
              <a:t>sojavaha</a:t>
            </a:r>
            <a:endParaRPr lang="en-EE" sz="2400" dirty="0"/>
          </a:p>
        </p:txBody>
      </p:sp>
      <p:pic>
        <p:nvPicPr>
          <p:cNvPr id="2" name="Picture 4" descr="Amii küünlakoda">
            <a:extLst>
              <a:ext uri="{FF2B5EF4-FFF2-40B4-BE49-F238E27FC236}">
                <a16:creationId xmlns:a16="http://schemas.microsoft.com/office/drawing/2014/main" id="{09ED8414-BF63-336A-0B8A-49CEEA4C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01" y="1511895"/>
            <a:ext cx="936104" cy="3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01A3D3A-5C53-5004-472F-B3AA25344A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76" t="22472" r="17544" b="6653"/>
          <a:stretch/>
        </p:blipFill>
        <p:spPr>
          <a:xfrm>
            <a:off x="7038825" y="3240087"/>
            <a:ext cx="441084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1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F168E7-3C98-9E34-5588-7961AD7D7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541" y="1511895"/>
            <a:ext cx="9433597" cy="4536504"/>
          </a:xfrm>
        </p:spPr>
        <p:txBody>
          <a:bodyPr/>
          <a:lstStyle/>
          <a:p>
            <a:pPr algn="ctr"/>
            <a:r>
              <a:rPr lang="en-EE" dirty="0"/>
              <a:t>		    tooted on müügil enam kui 250-s müügikohas</a:t>
            </a:r>
          </a:p>
          <a:p>
            <a:endParaRPr lang="en-EE" dirty="0"/>
          </a:p>
          <a:p>
            <a:endParaRPr lang="en-EE" dirty="0"/>
          </a:p>
        </p:txBody>
      </p:sp>
      <p:pic>
        <p:nvPicPr>
          <p:cNvPr id="2" name="Picture 4" descr="Amii küünlakoda">
            <a:extLst>
              <a:ext uri="{FF2B5EF4-FFF2-40B4-BE49-F238E27FC236}">
                <a16:creationId xmlns:a16="http://schemas.microsoft.com/office/drawing/2014/main" id="{09ED8414-BF63-336A-0B8A-49CEEA4C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94" y="1503234"/>
            <a:ext cx="1067822" cy="41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white jar with a wooden lid&#10;&#10;Description automatically generated with medium confidence">
            <a:extLst>
              <a:ext uri="{FF2B5EF4-FFF2-40B4-BE49-F238E27FC236}">
                <a16:creationId xmlns:a16="http://schemas.microsoft.com/office/drawing/2014/main" id="{E0D88BFD-9D96-0461-8C5D-4EC22C07F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5" y="2059744"/>
            <a:ext cx="2376000" cy="1980000"/>
          </a:xfrm>
          <a:prstGeom prst="rect">
            <a:avLst/>
          </a:prstGeom>
        </p:spPr>
      </p:pic>
      <p:pic>
        <p:nvPicPr>
          <p:cNvPr id="8" name="Picture 7" descr="A candle in a glass jar&#10;&#10;Description automatically generated with low confidence">
            <a:extLst>
              <a:ext uri="{FF2B5EF4-FFF2-40B4-BE49-F238E27FC236}">
                <a16:creationId xmlns:a16="http://schemas.microsoft.com/office/drawing/2014/main" id="{642E4C99-6CDD-155F-3F48-1B2BDAFDC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5" y="4073542"/>
            <a:ext cx="2376000" cy="1980000"/>
          </a:xfrm>
          <a:prstGeom prst="rect">
            <a:avLst/>
          </a:prstGeom>
        </p:spPr>
      </p:pic>
      <p:pic>
        <p:nvPicPr>
          <p:cNvPr id="10" name="Picture 9" descr="A candle with a christmas tree on it&#10;&#10;Description automatically generated with low confidence">
            <a:extLst>
              <a:ext uri="{FF2B5EF4-FFF2-40B4-BE49-F238E27FC236}">
                <a16:creationId xmlns:a16="http://schemas.microsoft.com/office/drawing/2014/main" id="{4B025D46-4AA2-49D5-28B3-58085E98F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95" y="2059744"/>
            <a:ext cx="1980000" cy="1980000"/>
          </a:xfrm>
          <a:prstGeom prst="rect">
            <a:avLst/>
          </a:prstGeom>
        </p:spPr>
      </p:pic>
      <p:pic>
        <p:nvPicPr>
          <p:cNvPr id="12" name="Picture 11" descr="A white container with black sticks in it&#10;&#10;Description automatically generated with low confidence">
            <a:extLst>
              <a:ext uri="{FF2B5EF4-FFF2-40B4-BE49-F238E27FC236}">
                <a16:creationId xmlns:a16="http://schemas.microsoft.com/office/drawing/2014/main" id="{48200403-D9C2-4CD7-BB1D-BB19AB8764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19" y="2059744"/>
            <a:ext cx="2376000" cy="1980000"/>
          </a:xfrm>
          <a:prstGeom prst="rect">
            <a:avLst/>
          </a:prstGeom>
        </p:spPr>
      </p:pic>
      <p:pic>
        <p:nvPicPr>
          <p:cNvPr id="14" name="Picture 13" descr="A picture containing heart, pink&#10;&#10;Description automatically generated">
            <a:extLst>
              <a:ext uri="{FF2B5EF4-FFF2-40B4-BE49-F238E27FC236}">
                <a16:creationId xmlns:a16="http://schemas.microsoft.com/office/drawing/2014/main" id="{C8472E41-0DDF-FC9E-F0F7-F5A51D6D0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19" y="4069685"/>
            <a:ext cx="1980000" cy="1980000"/>
          </a:xfrm>
          <a:prstGeom prst="rect">
            <a:avLst/>
          </a:prstGeom>
        </p:spPr>
      </p:pic>
      <p:pic>
        <p:nvPicPr>
          <p:cNvPr id="16" name="Picture 15" descr="A white box with a heart in it&#10;&#10;Description automatically generated with low confidence">
            <a:extLst>
              <a:ext uri="{FF2B5EF4-FFF2-40B4-BE49-F238E27FC236}">
                <a16:creationId xmlns:a16="http://schemas.microsoft.com/office/drawing/2014/main" id="{61FEE31C-EB9C-17DF-1DA2-19701A13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78" y="2059744"/>
            <a:ext cx="1980000" cy="1980000"/>
          </a:xfrm>
          <a:prstGeom prst="rect">
            <a:avLst/>
          </a:prstGeom>
        </p:spPr>
      </p:pic>
      <p:pic>
        <p:nvPicPr>
          <p:cNvPr id="18" name="Picture 17" descr="A picture containing box, container, human face&#10;&#10;Description automatically generated">
            <a:extLst>
              <a:ext uri="{FF2B5EF4-FFF2-40B4-BE49-F238E27FC236}">
                <a16:creationId xmlns:a16="http://schemas.microsoft.com/office/drawing/2014/main" id="{B59E61EC-3CF9-DD63-BB3F-5DACDCA4C0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95" y="4069685"/>
            <a:ext cx="2376000" cy="1980000"/>
          </a:xfrm>
          <a:prstGeom prst="rect">
            <a:avLst/>
          </a:prstGeom>
        </p:spPr>
      </p:pic>
      <p:pic>
        <p:nvPicPr>
          <p:cNvPr id="20" name="Picture 19" descr="A white box with a heart shaped window&#10;&#10;Description automatically generated with low confidence">
            <a:extLst>
              <a:ext uri="{FF2B5EF4-FFF2-40B4-BE49-F238E27FC236}">
                <a16:creationId xmlns:a16="http://schemas.microsoft.com/office/drawing/2014/main" id="{917FAF01-EC30-45D5-ABA5-D9036660DD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78" y="4077060"/>
            <a:ext cx="2376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F168E7-3C98-9E34-5588-7961AD7D7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541" y="1511895"/>
            <a:ext cx="9433597" cy="4536504"/>
          </a:xfrm>
        </p:spPr>
        <p:txBody>
          <a:bodyPr/>
          <a:lstStyle/>
          <a:p>
            <a:r>
              <a:rPr lang="en-EE" b="1" dirty="0"/>
              <a:t>Kuidas kõik aastal 2016 algas?</a:t>
            </a:r>
          </a:p>
          <a:p>
            <a:endParaRPr lang="en-EE" b="1" dirty="0"/>
          </a:p>
          <a:p>
            <a:r>
              <a:rPr lang="en-EE" dirty="0"/>
              <a:t>Anniki katsetas järjekordselt teha midagi uut – sojavahast lõhnaküünlaid ja aroomivahasid.</a:t>
            </a:r>
          </a:p>
          <a:p>
            <a:endParaRPr lang="en-E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v</a:t>
            </a:r>
            <a:r>
              <a:rPr lang="en-EE" dirty="0"/>
              <a:t>alasime kodus köögis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dirty="0"/>
              <a:t>valikus 46 toodet (23 küünalt ja 23 vaha)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</a:t>
            </a:r>
            <a:r>
              <a:rPr lang="en-EE" dirty="0"/>
              <a:t>üüsime ca 1500 lõhnaküünalt aastas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korraldasime</a:t>
            </a:r>
            <a:r>
              <a:rPr lang="en-GB" dirty="0"/>
              <a:t> </a:t>
            </a:r>
            <a:r>
              <a:rPr lang="en-GB" dirty="0" err="1"/>
              <a:t>töötubasid</a:t>
            </a:r>
            <a:endParaRPr lang="en-E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</a:t>
            </a:r>
            <a:r>
              <a:rPr lang="en-EE" dirty="0"/>
              <a:t>üüsime laatadel ja 13-s müügikohas</a:t>
            </a:r>
          </a:p>
        </p:txBody>
      </p:sp>
      <p:pic>
        <p:nvPicPr>
          <p:cNvPr id="4" name="Picture 3" descr="A person standing in front of a table with items on it&#10;&#10;Description automatically generated with medium confidence">
            <a:extLst>
              <a:ext uri="{FF2B5EF4-FFF2-40B4-BE49-F238E27FC236}">
                <a16:creationId xmlns:a16="http://schemas.microsoft.com/office/drawing/2014/main" id="{4D9743F0-6D7C-054E-766B-15C08D3F2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189" y="3168079"/>
            <a:ext cx="4320117" cy="32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6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F168E7-3C98-9E34-5588-7961AD7D7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542" y="1511895"/>
            <a:ext cx="6552727" cy="4536504"/>
          </a:xfrm>
        </p:spPr>
        <p:txBody>
          <a:bodyPr>
            <a:normAutofit lnSpcReduction="10000"/>
          </a:bodyPr>
          <a:lstStyle/>
          <a:p>
            <a:r>
              <a:rPr lang="en-EE" sz="2400" b="1" dirty="0"/>
              <a:t>2017 sai otsustatud teha sellest äri</a:t>
            </a:r>
          </a:p>
          <a:p>
            <a:endParaRPr lang="en-EE" sz="2400" dirty="0"/>
          </a:p>
          <a:p>
            <a:r>
              <a:rPr lang="en-EE" sz="2400" dirty="0"/>
              <a:t>Tõuke andsid: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/>
              <a:t>LEADER toetus – ehitasime garaaži tootmise ja ostsime seadmeid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400" dirty="0"/>
              <a:t>jõulumüük Apollo raamatupoodides</a:t>
            </a:r>
            <a:endParaRPr lang="en-E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EE" sz="2400" dirty="0"/>
              <a:t>ca 4500 lõhnaküünla müük aastas</a:t>
            </a:r>
          </a:p>
          <a:p>
            <a:endParaRPr lang="en-EE" sz="2400" dirty="0"/>
          </a:p>
          <a:p>
            <a:r>
              <a:rPr lang="en-EE" sz="2400" dirty="0"/>
              <a:t>vaba valik – ei tee seda kellegi arvelt – kvaliteetselt</a:t>
            </a:r>
          </a:p>
          <a:p>
            <a:endParaRPr lang="en-EE" sz="2400" dirty="0"/>
          </a:p>
          <a:p>
            <a:r>
              <a:rPr lang="en-EE" sz="2400" dirty="0"/>
              <a:t>…kui ei õnnestu, siis oleme sammuke lähemal järgmisele ettevõtmisele</a:t>
            </a:r>
          </a:p>
        </p:txBody>
      </p:sp>
      <p:pic>
        <p:nvPicPr>
          <p:cNvPr id="4" name="Picture 3" descr="A collage of different pictures of a house&#10;&#10;Description automatically generated with low confidence">
            <a:extLst>
              <a:ext uri="{FF2B5EF4-FFF2-40B4-BE49-F238E27FC236}">
                <a16:creationId xmlns:a16="http://schemas.microsoft.com/office/drawing/2014/main" id="{4A412AC1-9C74-3011-F5DA-EBAA0AE6E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69" y="2772686"/>
            <a:ext cx="3640491" cy="36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F168E7-3C98-9E34-5588-7961AD7D7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541" y="1511895"/>
            <a:ext cx="9433597" cy="4536504"/>
          </a:xfrm>
        </p:spPr>
        <p:txBody>
          <a:bodyPr>
            <a:normAutofit/>
          </a:bodyPr>
          <a:lstStyle/>
          <a:p>
            <a:r>
              <a:rPr lang="en-EE" sz="2400" b="1" dirty="0"/>
              <a:t>EXCEL peab olema paigas!</a:t>
            </a:r>
            <a:endParaRPr lang="en-EE" sz="2400" dirty="0"/>
          </a:p>
          <a:p>
            <a:endParaRPr lang="en-EE" sz="2400" dirty="0"/>
          </a:p>
          <a:p>
            <a:endParaRPr lang="en-EE" sz="2400" dirty="0"/>
          </a:p>
          <a:p>
            <a:endParaRPr lang="en-EE" sz="2400" b="1" dirty="0"/>
          </a:p>
          <a:p>
            <a:endParaRPr lang="en-EE" sz="2400" b="1" dirty="0"/>
          </a:p>
          <a:p>
            <a:pPr marL="457200" indent="-457200">
              <a:buFont typeface="+mj-lt"/>
              <a:buAutoNum type="arabicPeriod"/>
            </a:pPr>
            <a:r>
              <a:rPr lang="et-EE" sz="2400" dirty="0"/>
              <a:t>Saavutada</a:t>
            </a:r>
            <a:r>
              <a:rPr lang="en-EE" sz="2400" dirty="0"/>
              <a:t> nullpunkt olematute tootja kuludega ja kõrge omahinnaga.</a:t>
            </a:r>
          </a:p>
          <a:p>
            <a:pPr marL="457200" indent="-457200">
              <a:buFont typeface="+mj-lt"/>
              <a:buAutoNum type="arabicPeriod"/>
            </a:pPr>
            <a:r>
              <a:rPr lang="en-EE" sz="2400" dirty="0"/>
              <a:t>Saavutada nullpunkt tootja kuludega ja madala omahinnaga.</a:t>
            </a:r>
          </a:p>
          <a:p>
            <a:pPr marL="457200" indent="-457200">
              <a:buFont typeface="+mj-lt"/>
              <a:buAutoNum type="arabicPeriod"/>
            </a:pPr>
            <a:r>
              <a:rPr lang="en-EE" sz="2400" dirty="0"/>
              <a:t>Müüa rohkem, et kasum võimaldaks kasvada.</a:t>
            </a:r>
          </a:p>
          <a:p>
            <a:endParaRPr lang="en-EE" sz="2400" dirty="0"/>
          </a:p>
          <a:p>
            <a:r>
              <a:rPr lang="en-GB" sz="2400" dirty="0"/>
              <a:t>L</a:t>
            </a:r>
            <a:r>
              <a:rPr lang="en-EE" sz="2400" dirty="0"/>
              <a:t>õhnaküünla hulgihind on olnud 2016-2022 sama, esimene tõus 2022 keskel.</a:t>
            </a:r>
          </a:p>
          <a:p>
            <a:endParaRPr lang="en-EE" sz="2400" dirty="0"/>
          </a:p>
          <a:p>
            <a:endParaRPr lang="en-EE" sz="2400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2F6C666-6978-9633-D6ED-DAFE22EF9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86465"/>
              </p:ext>
            </p:extLst>
          </p:nvPr>
        </p:nvGraphicFramePr>
        <p:xfrm>
          <a:off x="1920344" y="2159967"/>
          <a:ext cx="76813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277">
                  <a:extLst>
                    <a:ext uri="{9D8B030D-6E8A-4147-A177-3AD203B41FA5}">
                      <a16:colId xmlns:a16="http://schemas.microsoft.com/office/drawing/2014/main" val="1368516567"/>
                    </a:ext>
                  </a:extLst>
                </a:gridCol>
                <a:gridCol w="1536277">
                  <a:extLst>
                    <a:ext uri="{9D8B030D-6E8A-4147-A177-3AD203B41FA5}">
                      <a16:colId xmlns:a16="http://schemas.microsoft.com/office/drawing/2014/main" val="2973379909"/>
                    </a:ext>
                  </a:extLst>
                </a:gridCol>
                <a:gridCol w="1536277">
                  <a:extLst>
                    <a:ext uri="{9D8B030D-6E8A-4147-A177-3AD203B41FA5}">
                      <a16:colId xmlns:a16="http://schemas.microsoft.com/office/drawing/2014/main" val="801464548"/>
                    </a:ext>
                  </a:extLst>
                </a:gridCol>
                <a:gridCol w="1536277">
                  <a:extLst>
                    <a:ext uri="{9D8B030D-6E8A-4147-A177-3AD203B41FA5}">
                      <a16:colId xmlns:a16="http://schemas.microsoft.com/office/drawing/2014/main" val="537919532"/>
                    </a:ext>
                  </a:extLst>
                </a:gridCol>
                <a:gridCol w="1536277">
                  <a:extLst>
                    <a:ext uri="{9D8B030D-6E8A-4147-A177-3AD203B41FA5}">
                      <a16:colId xmlns:a16="http://schemas.microsoft.com/office/drawing/2014/main" val="3142489820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Toote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jaehind</a:t>
                      </a:r>
                      <a:r>
                        <a:rPr lang="en-GB" dirty="0"/>
                        <a:t> = 100%</a:t>
                      </a:r>
                      <a:endParaRPr lang="en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9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EE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EE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EE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EE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EE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66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  <a:r>
                        <a:rPr lang="en-EE" dirty="0"/>
                        <a:t>mahind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  <a:r>
                        <a:rPr lang="en-EE" dirty="0"/>
                        <a:t>ootja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</a:t>
                      </a:r>
                      <a:r>
                        <a:rPr lang="en-EE" dirty="0"/>
                        <a:t>ogistika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E" dirty="0"/>
                        <a:t>müüja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EE" dirty="0"/>
                        <a:t>käibemaks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473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66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F168E7-3C98-9E34-5588-7961AD7D7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541" y="1511895"/>
            <a:ext cx="9433597" cy="4536504"/>
          </a:xfrm>
        </p:spPr>
        <p:txBody>
          <a:bodyPr>
            <a:normAutofit/>
          </a:bodyPr>
          <a:lstStyle/>
          <a:p>
            <a:r>
              <a:rPr lang="en-EE" sz="2400" b="1" dirty="0"/>
              <a:t>Tehnilised lahendused peavad kasvu toetama!</a:t>
            </a:r>
            <a:endParaRPr lang="en-EE" sz="2400" dirty="0"/>
          </a:p>
          <a:p>
            <a:endParaRPr lang="en-E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</a:t>
            </a:r>
            <a:r>
              <a:rPr lang="en-EE" sz="2400" dirty="0"/>
              <a:t>mahinna arvestus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 sz="2400" dirty="0"/>
              <a:t>EAN koodid (GS1)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 sz="2400" dirty="0"/>
              <a:t>e-andmevahetus (EDI): ostutellimused, saatelehed, e-arved (Telema)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EE" sz="2400" dirty="0"/>
              <a:t>ooteinfo ja pakkumiste halduskeskkond (Telema)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</a:t>
            </a:r>
            <a:r>
              <a:rPr lang="en-EE" sz="2400" dirty="0"/>
              <a:t>ogistika (Venipak)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EE" sz="2400" dirty="0"/>
              <a:t>olliprotseduuride tugi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E" sz="2400" dirty="0"/>
              <a:t>toote- ja imagofotod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k</a:t>
            </a:r>
            <a:r>
              <a:rPr lang="en-EE" sz="2400" dirty="0"/>
              <a:t>ujundused, tõlked, kleebised</a:t>
            </a:r>
          </a:p>
        </p:txBody>
      </p:sp>
    </p:spTree>
    <p:extLst>
      <p:ext uri="{BB962C8B-B14F-4D97-AF65-F5344CB8AC3E}">
        <p14:creationId xmlns:p14="http://schemas.microsoft.com/office/powerpoint/2010/main" val="327081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F168E7-3C98-9E34-5588-7961AD7D7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541" y="1511895"/>
            <a:ext cx="9433597" cy="4536504"/>
          </a:xfrm>
        </p:spPr>
        <p:txBody>
          <a:bodyPr>
            <a:normAutofit lnSpcReduction="10000"/>
          </a:bodyPr>
          <a:lstStyle/>
          <a:p>
            <a:r>
              <a:rPr lang="en-GB" sz="2400" b="1" dirty="0"/>
              <a:t>0 -&gt; 250 </a:t>
            </a:r>
            <a:r>
              <a:rPr lang="en-GB" sz="2400" b="1" dirty="0" err="1"/>
              <a:t>müügikohani</a:t>
            </a:r>
            <a:r>
              <a:rPr lang="en-GB" sz="2400" b="1" dirty="0"/>
              <a:t>!</a:t>
            </a:r>
          </a:p>
          <a:p>
            <a:endParaRPr lang="en-GB" sz="2400" b="1" dirty="0"/>
          </a:p>
          <a:p>
            <a:r>
              <a:rPr lang="en-EE" sz="2400" dirty="0"/>
              <a:t>Toidu-, kingi-, aiandus-, lille-, disaini- ja ehituspoed.</a:t>
            </a:r>
          </a:p>
          <a:p>
            <a:r>
              <a:rPr lang="en-EE" sz="2400" dirty="0"/>
              <a:t>Tanklad, laevad, e-poed, ilukaubamajad, ilusalongid.</a:t>
            </a:r>
          </a:p>
          <a:p>
            <a:endParaRPr lang="en-EE" sz="2400" dirty="0"/>
          </a:p>
          <a:p>
            <a:r>
              <a:rPr lang="en-EE" sz="2400" dirty="0"/>
              <a:t>Kõigepealt Haapsalu, siis kogu Eesti ja alles siis eksport.</a:t>
            </a:r>
          </a:p>
          <a:p>
            <a:endParaRPr lang="en-EE" sz="2400" dirty="0"/>
          </a:p>
          <a:p>
            <a:r>
              <a:rPr lang="en-EE" sz="2400" dirty="0"/>
              <a:t>Iga hooajaga suurendada müügikohtade arvu.</a:t>
            </a:r>
          </a:p>
          <a:p>
            <a:endParaRPr lang="en-EE" sz="2400" dirty="0"/>
          </a:p>
          <a:p>
            <a:r>
              <a:rPr lang="en-EE" sz="2400" dirty="0"/>
              <a:t>Toodet saab müüa, kui see on müügil.</a:t>
            </a:r>
          </a:p>
          <a:p>
            <a:endParaRPr lang="en-GB" sz="2400" b="1" dirty="0"/>
          </a:p>
          <a:p>
            <a:r>
              <a:rPr lang="en-GB" sz="2400" i="1" dirty="0" err="1"/>
              <a:t>Raffaello</a:t>
            </a:r>
            <a:r>
              <a:rPr lang="en-GB" sz="2400" i="1" dirty="0"/>
              <a:t> </a:t>
            </a:r>
            <a:r>
              <a:rPr lang="en-GB" sz="2400" i="1" dirty="0" err="1"/>
              <a:t>komme</a:t>
            </a:r>
            <a:r>
              <a:rPr lang="en-GB" sz="2400" i="1" dirty="0"/>
              <a:t> on </a:t>
            </a:r>
            <a:r>
              <a:rPr lang="en-GB" sz="2400" i="1" dirty="0" err="1"/>
              <a:t>ostnud</a:t>
            </a:r>
            <a:r>
              <a:rPr lang="en-GB" sz="2400" i="1" dirty="0"/>
              <a:t> </a:t>
            </a:r>
            <a:r>
              <a:rPr lang="en-GB" sz="2400" i="1" dirty="0" err="1"/>
              <a:t>igaüks</a:t>
            </a:r>
            <a:r>
              <a:rPr lang="en-GB" sz="2400" i="1" dirty="0"/>
              <a:t> </a:t>
            </a:r>
            <a:r>
              <a:rPr lang="en-GB" sz="2400" i="1" dirty="0" err="1"/>
              <a:t>ja</a:t>
            </a:r>
            <a:r>
              <a:rPr lang="en-GB" sz="2400" i="1" dirty="0"/>
              <a:t> </a:t>
            </a:r>
            <a:r>
              <a:rPr lang="en-GB" sz="2400" i="1" dirty="0" err="1"/>
              <a:t>neid</a:t>
            </a:r>
            <a:r>
              <a:rPr lang="en-GB" sz="2400" i="1" dirty="0"/>
              <a:t> </a:t>
            </a:r>
            <a:r>
              <a:rPr lang="en-GB" sz="2400" i="1" dirty="0" err="1"/>
              <a:t>saab</a:t>
            </a:r>
            <a:r>
              <a:rPr lang="en-GB" sz="2400" i="1" dirty="0"/>
              <a:t> </a:t>
            </a:r>
            <a:r>
              <a:rPr lang="en-GB" sz="2400" i="1" dirty="0" err="1"/>
              <a:t>igalt</a:t>
            </a:r>
            <a:r>
              <a:rPr lang="en-GB" sz="2400" i="1" dirty="0"/>
              <a:t> </a:t>
            </a:r>
            <a:r>
              <a:rPr lang="en-GB" sz="2400" i="1" dirty="0" err="1"/>
              <a:t>poolt</a:t>
            </a:r>
            <a:r>
              <a:rPr lang="en-GB" sz="2400" i="1" dirty="0"/>
              <a:t>.</a:t>
            </a:r>
          </a:p>
        </p:txBody>
      </p:sp>
      <p:pic>
        <p:nvPicPr>
          <p:cNvPr id="4" name="Picture 3" descr="A picture containing text, box, packaging and labeling, carton&#10;&#10;Description automatically generated">
            <a:extLst>
              <a:ext uri="{FF2B5EF4-FFF2-40B4-BE49-F238E27FC236}">
                <a16:creationId xmlns:a16="http://schemas.microsoft.com/office/drawing/2014/main" id="{6B65BA69-AF76-20C5-79C0-321C7674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73" y="3780147"/>
            <a:ext cx="2592016" cy="25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40785"/>
      </p:ext>
    </p:extLst>
  </p:cSld>
  <p:clrMapOvr>
    <a:masterClrMapping/>
  </p:clrMapOvr>
</p:sld>
</file>

<file path=ppt/theme/theme1.xml><?xml version="1.0" encoding="utf-8"?>
<a:theme xmlns:a="http://schemas.openxmlformats.org/drawingml/2006/main" name="slaidipõhi-eu2017-MeM-laiformaat">
  <a:themeElements>
    <a:clrScheme name="Valitsusstiil">
      <a:dk1>
        <a:sysClr val="windowText" lastClr="000000"/>
      </a:dk1>
      <a:lt1>
        <a:sysClr val="window" lastClr="FFFFFF"/>
      </a:lt1>
      <a:dk2>
        <a:srgbClr val="006EB5"/>
      </a:dk2>
      <a:lt2>
        <a:srgbClr val="E7E6E6"/>
      </a:lt2>
      <a:accent1>
        <a:srgbClr val="006EB5"/>
      </a:accent1>
      <a:accent2>
        <a:srgbClr val="F0A321"/>
      </a:accent2>
      <a:accent3>
        <a:srgbClr val="003087"/>
      </a:accent3>
      <a:accent4>
        <a:srgbClr val="90C8E8"/>
      </a:accent4>
      <a:accent5>
        <a:srgbClr val="E76000"/>
      </a:accent5>
      <a:accent6>
        <a:srgbClr val="B9D9EB"/>
      </a:accent6>
      <a:hlink>
        <a:srgbClr val="006EB5"/>
      </a:hlink>
      <a:folHlink>
        <a:srgbClr val="003087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D6BD3CFE-770C-4844-93D0-785581AD16A5}" vid="{6202C7F6-7CF5-4F40-A4FB-0B76068A9A6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6BD3CFE-770C-4844-93D0-785581AD16A5}" vid="{C989473A-3677-4406-8CF8-EEF9295B8CE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maaelu-konverents-2023-slaidipõhi</Template>
  <TotalTime>0</TotalTime>
  <Words>914</Words>
  <Application>Microsoft Macintosh PowerPoint</Application>
  <PresentationFormat>Custom</PresentationFormat>
  <Paragraphs>171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Roboto Condensed</vt:lpstr>
      <vt:lpstr>Times New Roman</vt:lpstr>
      <vt:lpstr>slaidipõhi-eu2017-MeM-laiformaat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2023-05-17T13:33:24Z</cp:lastPrinted>
  <dcterms:created xsi:type="dcterms:W3CDTF">2023-05-10T13:19:33Z</dcterms:created>
  <dcterms:modified xsi:type="dcterms:W3CDTF">2023-05-18T05:10:32Z</dcterms:modified>
</cp:coreProperties>
</file>