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6" r:id="rId2"/>
  </p:sldMasterIdLst>
  <p:notesMasterIdLst>
    <p:notesMasterId r:id="rId11"/>
  </p:notesMasterIdLst>
  <p:sldIdLst>
    <p:sldId id="275" r:id="rId3"/>
    <p:sldId id="277" r:id="rId4"/>
    <p:sldId id="278" r:id="rId5"/>
    <p:sldId id="279" r:id="rId6"/>
    <p:sldId id="280" r:id="rId7"/>
    <p:sldId id="281" r:id="rId8"/>
    <p:sldId id="282" r:id="rId9"/>
    <p:sldId id="276" r:id="rId10"/>
  </p:sldIdLst>
  <p:sldSz cx="11522075" cy="6480175"/>
  <p:notesSz cx="7559675" cy="10691813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46">
          <p15:clr>
            <a:srgbClr val="A4A3A4"/>
          </p15:clr>
        </p15:guide>
        <p15:guide id="4" pos="36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99"/>
    <a:srgbClr val="004586"/>
    <a:srgbClr val="83CAFF"/>
    <a:srgbClr val="008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112" d="100"/>
          <a:sy n="112" d="100"/>
        </p:scale>
        <p:origin x="642" y="588"/>
      </p:cViewPr>
      <p:guideLst>
        <p:guide orient="horz" pos="2160"/>
        <p:guide pos="2880"/>
        <p:guide orient="horz" pos="2046"/>
        <p:guide pos="368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DDF45-8FBA-4BE0-988C-3636EA280ECA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721D99-E3FE-4BC9-939B-7F3C7D1B0525}">
      <dgm:prSet phldrT="[Text]" custT="1"/>
      <dgm:spPr/>
      <dgm:t>
        <a:bodyPr/>
        <a:lstStyle/>
        <a:p>
          <a:r>
            <a:rPr lang="et-EE" sz="3200" dirty="0" smtClean="0"/>
            <a:t>Rohepööre</a:t>
          </a:r>
          <a:endParaRPr lang="en-US" sz="3200" dirty="0"/>
        </a:p>
      </dgm:t>
    </dgm:pt>
    <dgm:pt modelId="{74D0FF55-7A15-4B74-84D7-7162B7A2E6D9}" type="parTrans" cxnId="{80E0B00F-5BC1-4173-B07F-070FAD2490E7}">
      <dgm:prSet/>
      <dgm:spPr/>
      <dgm:t>
        <a:bodyPr/>
        <a:lstStyle/>
        <a:p>
          <a:endParaRPr lang="en-US" sz="2800"/>
        </a:p>
      </dgm:t>
    </dgm:pt>
    <dgm:pt modelId="{5D0A79AC-E67D-4418-A63C-6C10378AEB4F}" type="sibTrans" cxnId="{80E0B00F-5BC1-4173-B07F-070FAD2490E7}">
      <dgm:prSet/>
      <dgm:spPr/>
      <dgm:t>
        <a:bodyPr/>
        <a:lstStyle/>
        <a:p>
          <a:endParaRPr lang="en-US" sz="2800"/>
        </a:p>
      </dgm:t>
    </dgm:pt>
    <dgm:pt modelId="{21492A17-A284-4D2C-8146-C7691EAEB177}">
      <dgm:prSet phldrT="[Text]" custT="1"/>
      <dgm:spPr/>
      <dgm:t>
        <a:bodyPr/>
        <a:lstStyle/>
        <a:p>
          <a:r>
            <a:rPr lang="et-EE" sz="1400" dirty="0" smtClean="0"/>
            <a:t>Poliitika elluviimine</a:t>
          </a:r>
          <a:endParaRPr lang="en-US" sz="1400" dirty="0"/>
        </a:p>
      </dgm:t>
    </dgm:pt>
    <dgm:pt modelId="{7315D64C-F9DD-4B65-B1B4-BAD9B9ECD6B0}" type="parTrans" cxnId="{07065FC6-F4E0-450A-8892-1A631CFBAEE1}">
      <dgm:prSet/>
      <dgm:spPr/>
      <dgm:t>
        <a:bodyPr/>
        <a:lstStyle/>
        <a:p>
          <a:endParaRPr lang="en-US" sz="2800"/>
        </a:p>
      </dgm:t>
    </dgm:pt>
    <dgm:pt modelId="{546D8815-FC1F-4A8E-833D-968DB4197EFD}" type="sibTrans" cxnId="{07065FC6-F4E0-450A-8892-1A631CFBAEE1}">
      <dgm:prSet/>
      <dgm:spPr/>
      <dgm:t>
        <a:bodyPr/>
        <a:lstStyle/>
        <a:p>
          <a:endParaRPr lang="en-US" sz="2800"/>
        </a:p>
      </dgm:t>
    </dgm:pt>
    <dgm:pt modelId="{B8774EFE-2912-474F-850B-FA0B71D2E178}">
      <dgm:prSet phldrT="[Text]" custT="1"/>
      <dgm:spPr/>
      <dgm:t>
        <a:bodyPr/>
        <a:lstStyle/>
        <a:p>
          <a:r>
            <a:rPr lang="et-EE" sz="1400" dirty="0" smtClean="0"/>
            <a:t>Energeetika</a:t>
          </a:r>
          <a:endParaRPr lang="en-US" sz="1400" dirty="0"/>
        </a:p>
      </dgm:t>
    </dgm:pt>
    <dgm:pt modelId="{A3164878-94E0-4DAF-9EC8-66E348816A9A}" type="parTrans" cxnId="{5F03E59D-EBD2-42C4-BB6E-3B9279A6E0D4}">
      <dgm:prSet/>
      <dgm:spPr/>
      <dgm:t>
        <a:bodyPr/>
        <a:lstStyle/>
        <a:p>
          <a:endParaRPr lang="en-US" sz="2800"/>
        </a:p>
      </dgm:t>
    </dgm:pt>
    <dgm:pt modelId="{C1EB9EC0-329E-476B-AAAF-22F9FCA0A1BC}" type="sibTrans" cxnId="{5F03E59D-EBD2-42C4-BB6E-3B9279A6E0D4}">
      <dgm:prSet/>
      <dgm:spPr/>
      <dgm:t>
        <a:bodyPr/>
        <a:lstStyle/>
        <a:p>
          <a:endParaRPr lang="en-US" sz="2800"/>
        </a:p>
      </dgm:t>
    </dgm:pt>
    <dgm:pt modelId="{4D9CAA45-A870-43F6-AF29-75C5188FDFDC}">
      <dgm:prSet phldrT="[Text]" custT="1"/>
      <dgm:spPr/>
      <dgm:t>
        <a:bodyPr/>
        <a:lstStyle/>
        <a:p>
          <a:r>
            <a:rPr lang="et-EE" sz="1400" dirty="0" smtClean="0"/>
            <a:t>Rahastamine</a:t>
          </a:r>
          <a:endParaRPr lang="en-US" sz="1400" dirty="0"/>
        </a:p>
      </dgm:t>
    </dgm:pt>
    <dgm:pt modelId="{A00D525B-F9ED-4001-849D-27F94AD84719}" type="parTrans" cxnId="{70642C9C-8CD4-464A-8924-72F41768BDD3}">
      <dgm:prSet/>
      <dgm:spPr/>
      <dgm:t>
        <a:bodyPr/>
        <a:lstStyle/>
        <a:p>
          <a:endParaRPr lang="en-US" sz="2800"/>
        </a:p>
      </dgm:t>
    </dgm:pt>
    <dgm:pt modelId="{248C503B-C6F8-4247-8D9A-281E9E5F2C47}" type="sibTrans" cxnId="{70642C9C-8CD4-464A-8924-72F41768BDD3}">
      <dgm:prSet/>
      <dgm:spPr/>
      <dgm:t>
        <a:bodyPr/>
        <a:lstStyle/>
        <a:p>
          <a:endParaRPr lang="en-US" sz="2800"/>
        </a:p>
      </dgm:t>
    </dgm:pt>
    <dgm:pt modelId="{ED3EB148-A660-4091-BE4A-07DDCB694A31}">
      <dgm:prSet phldrT="[Text]" custT="1"/>
      <dgm:spPr/>
      <dgm:t>
        <a:bodyPr/>
        <a:lstStyle/>
        <a:p>
          <a:r>
            <a:rPr lang="et-EE" sz="1400" dirty="0" smtClean="0"/>
            <a:t>Teadmis-mahukas rohe-majandus</a:t>
          </a:r>
          <a:endParaRPr lang="en-US" sz="1400" dirty="0"/>
        </a:p>
      </dgm:t>
    </dgm:pt>
    <dgm:pt modelId="{C28B10C6-2434-4C29-96F6-3AC90C528EA5}" type="parTrans" cxnId="{EE6D1D45-98E5-49BB-A860-7390EED0516B}">
      <dgm:prSet/>
      <dgm:spPr/>
      <dgm:t>
        <a:bodyPr/>
        <a:lstStyle/>
        <a:p>
          <a:endParaRPr lang="en-US" sz="2800"/>
        </a:p>
      </dgm:t>
    </dgm:pt>
    <dgm:pt modelId="{D26004B4-1285-48E8-B24F-353C4322C3CF}" type="sibTrans" cxnId="{EE6D1D45-98E5-49BB-A860-7390EED0516B}">
      <dgm:prSet/>
      <dgm:spPr/>
      <dgm:t>
        <a:bodyPr/>
        <a:lstStyle/>
        <a:p>
          <a:endParaRPr lang="en-US" sz="2800"/>
        </a:p>
      </dgm:t>
    </dgm:pt>
    <dgm:pt modelId="{DD90FF58-F07D-4DD8-88BA-6EDE53B46125}">
      <dgm:prSet phldrT="[Text]" custT="1"/>
      <dgm:spPr/>
      <dgm:t>
        <a:bodyPr/>
        <a:lstStyle/>
        <a:p>
          <a:r>
            <a:rPr lang="et-EE" sz="1400" dirty="0" smtClean="0"/>
            <a:t>Transport ja liikuvus</a:t>
          </a:r>
          <a:endParaRPr lang="en-US" sz="1400" dirty="0"/>
        </a:p>
      </dgm:t>
    </dgm:pt>
    <dgm:pt modelId="{C83E1A00-64CF-492B-9923-02E4DB8ED0BE}" type="parTrans" cxnId="{7801CF25-22CE-4D34-A7E0-6804823BD326}">
      <dgm:prSet/>
      <dgm:spPr/>
      <dgm:t>
        <a:bodyPr/>
        <a:lstStyle/>
        <a:p>
          <a:endParaRPr lang="en-US" sz="2800"/>
        </a:p>
      </dgm:t>
    </dgm:pt>
    <dgm:pt modelId="{0764C078-4231-40EC-A52D-E9EC742DB4C1}" type="sibTrans" cxnId="{7801CF25-22CE-4D34-A7E0-6804823BD326}">
      <dgm:prSet/>
      <dgm:spPr/>
      <dgm:t>
        <a:bodyPr/>
        <a:lstStyle/>
        <a:p>
          <a:endParaRPr lang="en-US" sz="2800"/>
        </a:p>
      </dgm:t>
    </dgm:pt>
    <dgm:pt modelId="{B60595EE-BDE6-4E59-8783-DF479E80B757}">
      <dgm:prSet phldrT="[Text]" custT="1"/>
      <dgm:spPr/>
      <dgm:t>
        <a:bodyPr/>
        <a:lstStyle/>
        <a:p>
          <a:r>
            <a:rPr lang="et-EE" sz="1400" dirty="0" smtClean="0"/>
            <a:t>Kestlik toidusüsteem</a:t>
          </a:r>
          <a:endParaRPr lang="en-US" sz="1400" dirty="0"/>
        </a:p>
      </dgm:t>
    </dgm:pt>
    <dgm:pt modelId="{C44AB716-CBAF-45D1-BBBC-06BDC4F657E0}" type="parTrans" cxnId="{15B7AC1B-5F2C-48AC-BC75-8FC982B8444A}">
      <dgm:prSet/>
      <dgm:spPr/>
      <dgm:t>
        <a:bodyPr/>
        <a:lstStyle/>
        <a:p>
          <a:endParaRPr lang="en-US" sz="2800"/>
        </a:p>
      </dgm:t>
    </dgm:pt>
    <dgm:pt modelId="{5D0F61DB-C540-4BED-85B6-A15D21538791}" type="sibTrans" cxnId="{15B7AC1B-5F2C-48AC-BC75-8FC982B8444A}">
      <dgm:prSet/>
      <dgm:spPr/>
      <dgm:t>
        <a:bodyPr/>
        <a:lstStyle/>
        <a:p>
          <a:endParaRPr lang="en-US" sz="2800"/>
        </a:p>
      </dgm:t>
    </dgm:pt>
    <dgm:pt modelId="{D19934E3-C1CF-43EF-9606-D9A50AB84814}">
      <dgm:prSet phldrT="[Text]" custT="1"/>
      <dgm:spPr/>
      <dgm:t>
        <a:bodyPr/>
        <a:lstStyle/>
        <a:p>
          <a:r>
            <a:rPr lang="et-EE" sz="1400" dirty="0" smtClean="0"/>
            <a:t>Ring-majandus ja jäätmed</a:t>
          </a:r>
          <a:endParaRPr lang="en-US" sz="1400" dirty="0"/>
        </a:p>
      </dgm:t>
    </dgm:pt>
    <dgm:pt modelId="{98241B96-A1A4-45DD-89C9-DFA33E14B3DF}" type="parTrans" cxnId="{CAB93057-C381-4260-9C36-0608EC3ADE21}">
      <dgm:prSet/>
      <dgm:spPr/>
      <dgm:t>
        <a:bodyPr/>
        <a:lstStyle/>
        <a:p>
          <a:endParaRPr lang="en-US" sz="2800"/>
        </a:p>
      </dgm:t>
    </dgm:pt>
    <dgm:pt modelId="{BA372EB1-FA79-428D-8927-1F6B6CA21762}" type="sibTrans" cxnId="{CAB93057-C381-4260-9C36-0608EC3ADE21}">
      <dgm:prSet/>
      <dgm:spPr/>
      <dgm:t>
        <a:bodyPr/>
        <a:lstStyle/>
        <a:p>
          <a:endParaRPr lang="en-US" sz="2800"/>
        </a:p>
      </dgm:t>
    </dgm:pt>
    <dgm:pt modelId="{88475A2B-8C64-4EAD-897D-F995396FFE2B}">
      <dgm:prSet phldrT="[Text]" custT="1"/>
      <dgm:spPr/>
      <dgm:t>
        <a:bodyPr/>
        <a:lstStyle/>
        <a:p>
          <a:r>
            <a:rPr lang="et-EE" sz="1400" dirty="0" smtClean="0"/>
            <a:t>Ruumi-planeerimine ja hooned</a:t>
          </a:r>
          <a:endParaRPr lang="en-US" sz="1400" dirty="0"/>
        </a:p>
      </dgm:t>
    </dgm:pt>
    <dgm:pt modelId="{1B079DD0-A0BD-4CA2-AEC5-63E6D3E2DBE2}" type="parTrans" cxnId="{5EE31881-872C-4004-B3D5-51228EF3C7AB}">
      <dgm:prSet/>
      <dgm:spPr/>
      <dgm:t>
        <a:bodyPr/>
        <a:lstStyle/>
        <a:p>
          <a:endParaRPr lang="en-US" sz="2800"/>
        </a:p>
      </dgm:t>
    </dgm:pt>
    <dgm:pt modelId="{758D1596-E49A-4EA7-8D3F-E50E79F6A92D}" type="sibTrans" cxnId="{5EE31881-872C-4004-B3D5-51228EF3C7AB}">
      <dgm:prSet/>
      <dgm:spPr/>
      <dgm:t>
        <a:bodyPr/>
        <a:lstStyle/>
        <a:p>
          <a:endParaRPr lang="en-US" sz="2800"/>
        </a:p>
      </dgm:t>
    </dgm:pt>
    <dgm:pt modelId="{A33A1D1D-070E-48E4-93D2-2DDAF5B0A693}">
      <dgm:prSet phldrT="[Text]" custT="1"/>
      <dgm:spPr/>
      <dgm:t>
        <a:bodyPr/>
        <a:lstStyle/>
        <a:p>
          <a:r>
            <a:rPr lang="et-EE" sz="1400" dirty="0" smtClean="0"/>
            <a:t>Elurikkus, maakasutus, </a:t>
          </a:r>
          <a:r>
            <a:rPr lang="et-EE" sz="1400" dirty="0" err="1" smtClean="0"/>
            <a:t>biomajandus</a:t>
          </a:r>
          <a:endParaRPr lang="en-US" sz="1400" dirty="0"/>
        </a:p>
      </dgm:t>
    </dgm:pt>
    <dgm:pt modelId="{F0324627-0EB7-4AF6-A4DB-81480256B963}" type="parTrans" cxnId="{8CA185F3-62E1-4EC0-A230-11D6BEB1049C}">
      <dgm:prSet/>
      <dgm:spPr/>
      <dgm:t>
        <a:bodyPr/>
        <a:lstStyle/>
        <a:p>
          <a:endParaRPr lang="en-US" sz="2800"/>
        </a:p>
      </dgm:t>
    </dgm:pt>
    <dgm:pt modelId="{D5AC9D92-E7BD-42C3-80EB-07D8917E81E2}" type="sibTrans" cxnId="{8CA185F3-62E1-4EC0-A230-11D6BEB1049C}">
      <dgm:prSet/>
      <dgm:spPr/>
      <dgm:t>
        <a:bodyPr/>
        <a:lstStyle/>
        <a:p>
          <a:endParaRPr lang="en-US" sz="2800"/>
        </a:p>
      </dgm:t>
    </dgm:pt>
    <dgm:pt modelId="{ADA9D9DA-4CC6-4362-9162-A9C305542D7C}">
      <dgm:prSet phldrT="[Text]" custT="1"/>
      <dgm:spPr/>
      <dgm:t>
        <a:bodyPr/>
        <a:lstStyle/>
        <a:p>
          <a:r>
            <a:rPr lang="et-EE" sz="1400" dirty="0" smtClean="0"/>
            <a:t>Kliima-muutustega kohanemine</a:t>
          </a:r>
          <a:endParaRPr lang="en-US" sz="1400" dirty="0"/>
        </a:p>
      </dgm:t>
    </dgm:pt>
    <dgm:pt modelId="{010E0E9B-02FF-4BF3-AA7A-15EE994254B4}" type="parTrans" cxnId="{625027BE-F3AC-409A-B38E-BE941100B7A6}">
      <dgm:prSet/>
      <dgm:spPr/>
      <dgm:t>
        <a:bodyPr/>
        <a:lstStyle/>
        <a:p>
          <a:endParaRPr lang="en-US" sz="2800"/>
        </a:p>
      </dgm:t>
    </dgm:pt>
    <dgm:pt modelId="{08AEF89B-F861-426F-B2B7-8577B029D63A}" type="sibTrans" cxnId="{625027BE-F3AC-409A-B38E-BE941100B7A6}">
      <dgm:prSet/>
      <dgm:spPr/>
      <dgm:t>
        <a:bodyPr/>
        <a:lstStyle/>
        <a:p>
          <a:endParaRPr lang="en-US" sz="2800"/>
        </a:p>
      </dgm:t>
    </dgm:pt>
    <dgm:pt modelId="{AB8878BC-8C28-40A8-BB79-9EDDEE69925E}">
      <dgm:prSet phldrT="[Text]" custT="1"/>
      <dgm:spPr/>
      <dgm:t>
        <a:bodyPr/>
        <a:lstStyle/>
        <a:p>
          <a:r>
            <a:rPr lang="et-EE" sz="1400" dirty="0" smtClean="0"/>
            <a:t>Õiglane üleminek</a:t>
          </a:r>
          <a:endParaRPr lang="en-US" sz="1400" dirty="0"/>
        </a:p>
      </dgm:t>
    </dgm:pt>
    <dgm:pt modelId="{06BA791C-142E-4037-A3A3-FF33E9D6182C}" type="parTrans" cxnId="{CA2DF689-277E-46E0-B6B7-2E3D0C55E528}">
      <dgm:prSet/>
      <dgm:spPr/>
      <dgm:t>
        <a:bodyPr/>
        <a:lstStyle/>
        <a:p>
          <a:endParaRPr lang="en-US" sz="2800"/>
        </a:p>
      </dgm:t>
    </dgm:pt>
    <dgm:pt modelId="{3593B73A-05B3-4B82-8051-B82B0ABE9D8D}" type="sibTrans" cxnId="{CA2DF689-277E-46E0-B6B7-2E3D0C55E528}">
      <dgm:prSet/>
      <dgm:spPr/>
      <dgm:t>
        <a:bodyPr/>
        <a:lstStyle/>
        <a:p>
          <a:endParaRPr lang="en-US" sz="2800"/>
        </a:p>
      </dgm:t>
    </dgm:pt>
    <dgm:pt modelId="{9C9BA58A-7699-4466-9527-2EF7285E638B}" type="pres">
      <dgm:prSet presAssocID="{19EDDF45-8FBA-4BE0-988C-3636EA280ECA}" presName="composite" presStyleCnt="0">
        <dgm:presLayoutVars>
          <dgm:chMax val="1"/>
          <dgm:dir/>
          <dgm:resizeHandles val="exact"/>
        </dgm:presLayoutVars>
      </dgm:prSet>
      <dgm:spPr/>
    </dgm:pt>
    <dgm:pt modelId="{64C4C90B-97CF-4CDF-8D03-002887D93B5F}" type="pres">
      <dgm:prSet presAssocID="{19EDDF45-8FBA-4BE0-988C-3636EA280ECA}" presName="radial" presStyleCnt="0">
        <dgm:presLayoutVars>
          <dgm:animLvl val="ctr"/>
        </dgm:presLayoutVars>
      </dgm:prSet>
      <dgm:spPr/>
    </dgm:pt>
    <dgm:pt modelId="{B62B5A3F-6261-47C1-AF25-FF1F86116E97}" type="pres">
      <dgm:prSet presAssocID="{B1721D99-E3FE-4BC9-939B-7F3C7D1B0525}" presName="centerShape" presStyleLbl="vennNode1" presStyleIdx="0" presStyleCnt="12"/>
      <dgm:spPr/>
    </dgm:pt>
    <dgm:pt modelId="{23D0C88B-0149-4779-A923-3AE3A407BAC1}" type="pres">
      <dgm:prSet presAssocID="{21492A17-A284-4D2C-8146-C7691EAEB177}" presName="node" presStyleLbl="vennNode1" presStyleIdx="1" presStyleCnt="12" custScaleX="107790" custScaleY="107790">
        <dgm:presLayoutVars>
          <dgm:bulletEnabled val="1"/>
        </dgm:presLayoutVars>
      </dgm:prSet>
      <dgm:spPr/>
    </dgm:pt>
    <dgm:pt modelId="{EF8F01DC-86BE-4170-92BB-DB2D72B10E92}" type="pres">
      <dgm:prSet presAssocID="{B8774EFE-2912-474F-850B-FA0B71D2E178}" presName="node" presStyleLbl="vennNode1" presStyleIdx="2" presStyleCnt="12" custScaleX="107790" custScaleY="107790">
        <dgm:presLayoutVars>
          <dgm:bulletEnabled val="1"/>
        </dgm:presLayoutVars>
      </dgm:prSet>
      <dgm:spPr/>
    </dgm:pt>
    <dgm:pt modelId="{B6F30EC5-EC86-40BB-8261-C817119EF4F3}" type="pres">
      <dgm:prSet presAssocID="{4D9CAA45-A870-43F6-AF29-75C5188FDFDC}" presName="node" presStyleLbl="vennNode1" presStyleIdx="3" presStyleCnt="12" custScaleX="107790" custScaleY="107790">
        <dgm:presLayoutVars>
          <dgm:bulletEnabled val="1"/>
        </dgm:presLayoutVars>
      </dgm:prSet>
      <dgm:spPr/>
    </dgm:pt>
    <dgm:pt modelId="{0D9C5F10-33B7-4074-9DA9-6810FE80297D}" type="pres">
      <dgm:prSet presAssocID="{ED3EB148-A660-4091-BE4A-07DDCB694A31}" presName="node" presStyleLbl="vennNode1" presStyleIdx="4" presStyleCnt="12" custScaleX="107790" custScaleY="107790">
        <dgm:presLayoutVars>
          <dgm:bulletEnabled val="1"/>
        </dgm:presLayoutVars>
      </dgm:prSet>
      <dgm:spPr/>
    </dgm:pt>
    <dgm:pt modelId="{6301AB29-6BA6-43B4-A594-9DBFE6926094}" type="pres">
      <dgm:prSet presAssocID="{DD90FF58-F07D-4DD8-88BA-6EDE53B46125}" presName="node" presStyleLbl="vennNode1" presStyleIdx="5" presStyleCnt="12" custScaleX="107790" custScaleY="107790">
        <dgm:presLayoutVars>
          <dgm:bulletEnabled val="1"/>
        </dgm:presLayoutVars>
      </dgm:prSet>
      <dgm:spPr/>
    </dgm:pt>
    <dgm:pt modelId="{00BAD123-8285-42CA-805E-9E1F5B11CCBE}" type="pres">
      <dgm:prSet presAssocID="{B60595EE-BDE6-4E59-8783-DF479E80B757}" presName="node" presStyleLbl="vennNode1" presStyleIdx="6" presStyleCnt="12" custScaleX="107790" custScaleY="107790">
        <dgm:presLayoutVars>
          <dgm:bulletEnabled val="1"/>
        </dgm:presLayoutVars>
      </dgm:prSet>
      <dgm:spPr/>
    </dgm:pt>
    <dgm:pt modelId="{FB6D48D3-7F51-4A37-8851-37466C5709C1}" type="pres">
      <dgm:prSet presAssocID="{D19934E3-C1CF-43EF-9606-D9A50AB84814}" presName="node" presStyleLbl="vennNode1" presStyleIdx="7" presStyleCnt="12" custScaleX="107790" custScaleY="107790">
        <dgm:presLayoutVars>
          <dgm:bulletEnabled val="1"/>
        </dgm:presLayoutVars>
      </dgm:prSet>
      <dgm:spPr/>
    </dgm:pt>
    <dgm:pt modelId="{C7C254C5-BEB8-4AB5-9764-04AAF23CB400}" type="pres">
      <dgm:prSet presAssocID="{88475A2B-8C64-4EAD-897D-F995396FFE2B}" presName="node" presStyleLbl="vennNode1" presStyleIdx="8" presStyleCnt="12" custScaleX="107790" custScaleY="107790">
        <dgm:presLayoutVars>
          <dgm:bulletEnabled val="1"/>
        </dgm:presLayoutVars>
      </dgm:prSet>
      <dgm:spPr/>
    </dgm:pt>
    <dgm:pt modelId="{5A3CF2ED-3F24-40AE-BEFA-6A5904DFD5EB}" type="pres">
      <dgm:prSet presAssocID="{A33A1D1D-070E-48E4-93D2-2DDAF5B0A693}" presName="node" presStyleLbl="vennNode1" presStyleIdx="9" presStyleCnt="12" custScaleX="107790" custScaleY="107790">
        <dgm:presLayoutVars>
          <dgm:bulletEnabled val="1"/>
        </dgm:presLayoutVars>
      </dgm:prSet>
      <dgm:spPr/>
    </dgm:pt>
    <dgm:pt modelId="{50EF2912-257B-4369-80E3-15147DDF4FCE}" type="pres">
      <dgm:prSet presAssocID="{ADA9D9DA-4CC6-4362-9162-A9C305542D7C}" presName="node" presStyleLbl="vennNode1" presStyleIdx="10" presStyleCnt="12" custScaleX="107790" custScaleY="107790">
        <dgm:presLayoutVars>
          <dgm:bulletEnabled val="1"/>
        </dgm:presLayoutVars>
      </dgm:prSet>
      <dgm:spPr/>
    </dgm:pt>
    <dgm:pt modelId="{82873714-37F5-4FBA-9D79-FF47F766EC35}" type="pres">
      <dgm:prSet presAssocID="{AB8878BC-8C28-40A8-BB79-9EDDEE69925E}" presName="node" presStyleLbl="vennNode1" presStyleIdx="11" presStyleCnt="12" custScaleX="107790" custScaleY="107790">
        <dgm:presLayoutVars>
          <dgm:bulletEnabled val="1"/>
        </dgm:presLayoutVars>
      </dgm:prSet>
      <dgm:spPr/>
    </dgm:pt>
  </dgm:ptLst>
  <dgm:cxnLst>
    <dgm:cxn modelId="{7801CF25-22CE-4D34-A7E0-6804823BD326}" srcId="{B1721D99-E3FE-4BC9-939B-7F3C7D1B0525}" destId="{DD90FF58-F07D-4DD8-88BA-6EDE53B46125}" srcOrd="4" destOrd="0" parTransId="{C83E1A00-64CF-492B-9923-02E4DB8ED0BE}" sibTransId="{0764C078-4231-40EC-A52D-E9EC742DB4C1}"/>
    <dgm:cxn modelId="{321C926C-006C-4165-907A-90173E655489}" type="presOf" srcId="{4D9CAA45-A870-43F6-AF29-75C5188FDFDC}" destId="{B6F30EC5-EC86-40BB-8261-C817119EF4F3}" srcOrd="0" destOrd="0" presId="urn:microsoft.com/office/officeart/2005/8/layout/radial3"/>
    <dgm:cxn modelId="{70642C9C-8CD4-464A-8924-72F41768BDD3}" srcId="{B1721D99-E3FE-4BC9-939B-7F3C7D1B0525}" destId="{4D9CAA45-A870-43F6-AF29-75C5188FDFDC}" srcOrd="2" destOrd="0" parTransId="{A00D525B-F9ED-4001-849D-27F94AD84719}" sibTransId="{248C503B-C6F8-4247-8D9A-281E9E5F2C47}"/>
    <dgm:cxn modelId="{4903BB2D-2DE3-4F96-867C-904E04AEF8E5}" type="presOf" srcId="{21492A17-A284-4D2C-8146-C7691EAEB177}" destId="{23D0C88B-0149-4779-A923-3AE3A407BAC1}" srcOrd="0" destOrd="0" presId="urn:microsoft.com/office/officeart/2005/8/layout/radial3"/>
    <dgm:cxn modelId="{87B99324-D921-47E0-A10A-6C7414D888CD}" type="presOf" srcId="{B1721D99-E3FE-4BC9-939B-7F3C7D1B0525}" destId="{B62B5A3F-6261-47C1-AF25-FF1F86116E97}" srcOrd="0" destOrd="0" presId="urn:microsoft.com/office/officeart/2005/8/layout/radial3"/>
    <dgm:cxn modelId="{EE6D1D45-98E5-49BB-A860-7390EED0516B}" srcId="{B1721D99-E3FE-4BC9-939B-7F3C7D1B0525}" destId="{ED3EB148-A660-4091-BE4A-07DDCB694A31}" srcOrd="3" destOrd="0" parTransId="{C28B10C6-2434-4C29-96F6-3AC90C528EA5}" sibTransId="{D26004B4-1285-48E8-B24F-353C4322C3CF}"/>
    <dgm:cxn modelId="{80E0B00F-5BC1-4173-B07F-070FAD2490E7}" srcId="{19EDDF45-8FBA-4BE0-988C-3636EA280ECA}" destId="{B1721D99-E3FE-4BC9-939B-7F3C7D1B0525}" srcOrd="0" destOrd="0" parTransId="{74D0FF55-7A15-4B74-84D7-7162B7A2E6D9}" sibTransId="{5D0A79AC-E67D-4418-A63C-6C10378AEB4F}"/>
    <dgm:cxn modelId="{DB8ED4C6-4D30-4A9A-9A89-862C74B917D3}" type="presOf" srcId="{AB8878BC-8C28-40A8-BB79-9EDDEE69925E}" destId="{82873714-37F5-4FBA-9D79-FF47F766EC35}" srcOrd="0" destOrd="0" presId="urn:microsoft.com/office/officeart/2005/8/layout/radial3"/>
    <dgm:cxn modelId="{96E2BF2A-7E8D-41DA-9D21-EC5C441DA17D}" type="presOf" srcId="{19EDDF45-8FBA-4BE0-988C-3636EA280ECA}" destId="{9C9BA58A-7699-4466-9527-2EF7285E638B}" srcOrd="0" destOrd="0" presId="urn:microsoft.com/office/officeart/2005/8/layout/radial3"/>
    <dgm:cxn modelId="{02454BC9-2378-4FD1-B44C-27C985C8D611}" type="presOf" srcId="{ADA9D9DA-4CC6-4362-9162-A9C305542D7C}" destId="{50EF2912-257B-4369-80E3-15147DDF4FCE}" srcOrd="0" destOrd="0" presId="urn:microsoft.com/office/officeart/2005/8/layout/radial3"/>
    <dgm:cxn modelId="{CA2DF689-277E-46E0-B6B7-2E3D0C55E528}" srcId="{B1721D99-E3FE-4BC9-939B-7F3C7D1B0525}" destId="{AB8878BC-8C28-40A8-BB79-9EDDEE69925E}" srcOrd="10" destOrd="0" parTransId="{06BA791C-142E-4037-A3A3-FF33E9D6182C}" sibTransId="{3593B73A-05B3-4B82-8051-B82B0ABE9D8D}"/>
    <dgm:cxn modelId="{8CA185F3-62E1-4EC0-A230-11D6BEB1049C}" srcId="{B1721D99-E3FE-4BC9-939B-7F3C7D1B0525}" destId="{A33A1D1D-070E-48E4-93D2-2DDAF5B0A693}" srcOrd="8" destOrd="0" parTransId="{F0324627-0EB7-4AF6-A4DB-81480256B963}" sibTransId="{D5AC9D92-E7BD-42C3-80EB-07D8917E81E2}"/>
    <dgm:cxn modelId="{CAB93057-C381-4260-9C36-0608EC3ADE21}" srcId="{B1721D99-E3FE-4BC9-939B-7F3C7D1B0525}" destId="{D19934E3-C1CF-43EF-9606-D9A50AB84814}" srcOrd="6" destOrd="0" parTransId="{98241B96-A1A4-45DD-89C9-DFA33E14B3DF}" sibTransId="{BA372EB1-FA79-428D-8927-1F6B6CA21762}"/>
    <dgm:cxn modelId="{07065FC6-F4E0-450A-8892-1A631CFBAEE1}" srcId="{B1721D99-E3FE-4BC9-939B-7F3C7D1B0525}" destId="{21492A17-A284-4D2C-8146-C7691EAEB177}" srcOrd="0" destOrd="0" parTransId="{7315D64C-F9DD-4B65-B1B4-BAD9B9ECD6B0}" sibTransId="{546D8815-FC1F-4A8E-833D-968DB4197EFD}"/>
    <dgm:cxn modelId="{5EE31881-872C-4004-B3D5-51228EF3C7AB}" srcId="{B1721D99-E3FE-4BC9-939B-7F3C7D1B0525}" destId="{88475A2B-8C64-4EAD-897D-F995396FFE2B}" srcOrd="7" destOrd="0" parTransId="{1B079DD0-A0BD-4CA2-AEC5-63E6D3E2DBE2}" sibTransId="{758D1596-E49A-4EA7-8D3F-E50E79F6A92D}"/>
    <dgm:cxn modelId="{5F03E59D-EBD2-42C4-BB6E-3B9279A6E0D4}" srcId="{B1721D99-E3FE-4BC9-939B-7F3C7D1B0525}" destId="{B8774EFE-2912-474F-850B-FA0B71D2E178}" srcOrd="1" destOrd="0" parTransId="{A3164878-94E0-4DAF-9EC8-66E348816A9A}" sibTransId="{C1EB9EC0-329E-476B-AAAF-22F9FCA0A1BC}"/>
    <dgm:cxn modelId="{8B50F845-D226-4D8F-A6D3-1AED8590F1A4}" type="presOf" srcId="{B8774EFE-2912-474F-850B-FA0B71D2E178}" destId="{EF8F01DC-86BE-4170-92BB-DB2D72B10E92}" srcOrd="0" destOrd="0" presId="urn:microsoft.com/office/officeart/2005/8/layout/radial3"/>
    <dgm:cxn modelId="{BCF03BAF-423B-4322-835D-5283D9D30700}" type="presOf" srcId="{D19934E3-C1CF-43EF-9606-D9A50AB84814}" destId="{FB6D48D3-7F51-4A37-8851-37466C5709C1}" srcOrd="0" destOrd="0" presId="urn:microsoft.com/office/officeart/2005/8/layout/radial3"/>
    <dgm:cxn modelId="{89AF56D4-CB7F-4847-A9A9-5EABB8C004E1}" type="presOf" srcId="{ED3EB148-A660-4091-BE4A-07DDCB694A31}" destId="{0D9C5F10-33B7-4074-9DA9-6810FE80297D}" srcOrd="0" destOrd="0" presId="urn:microsoft.com/office/officeart/2005/8/layout/radial3"/>
    <dgm:cxn modelId="{15B7AC1B-5F2C-48AC-BC75-8FC982B8444A}" srcId="{B1721D99-E3FE-4BC9-939B-7F3C7D1B0525}" destId="{B60595EE-BDE6-4E59-8783-DF479E80B757}" srcOrd="5" destOrd="0" parTransId="{C44AB716-CBAF-45D1-BBBC-06BDC4F657E0}" sibTransId="{5D0F61DB-C540-4BED-85B6-A15D21538791}"/>
    <dgm:cxn modelId="{D91017CA-27AD-46F4-8552-698FF8DA0A24}" type="presOf" srcId="{B60595EE-BDE6-4E59-8783-DF479E80B757}" destId="{00BAD123-8285-42CA-805E-9E1F5B11CCBE}" srcOrd="0" destOrd="0" presId="urn:microsoft.com/office/officeart/2005/8/layout/radial3"/>
    <dgm:cxn modelId="{CC5D8E48-B0C8-449D-8CBB-512A3671FF54}" type="presOf" srcId="{A33A1D1D-070E-48E4-93D2-2DDAF5B0A693}" destId="{5A3CF2ED-3F24-40AE-BEFA-6A5904DFD5EB}" srcOrd="0" destOrd="0" presId="urn:microsoft.com/office/officeart/2005/8/layout/radial3"/>
    <dgm:cxn modelId="{625027BE-F3AC-409A-B38E-BE941100B7A6}" srcId="{B1721D99-E3FE-4BC9-939B-7F3C7D1B0525}" destId="{ADA9D9DA-4CC6-4362-9162-A9C305542D7C}" srcOrd="9" destOrd="0" parTransId="{010E0E9B-02FF-4BF3-AA7A-15EE994254B4}" sibTransId="{08AEF89B-F861-426F-B2B7-8577B029D63A}"/>
    <dgm:cxn modelId="{061C9464-25F7-4C5B-B832-856362CB7D82}" type="presOf" srcId="{DD90FF58-F07D-4DD8-88BA-6EDE53B46125}" destId="{6301AB29-6BA6-43B4-A594-9DBFE6926094}" srcOrd="0" destOrd="0" presId="urn:microsoft.com/office/officeart/2005/8/layout/radial3"/>
    <dgm:cxn modelId="{3DDD38E7-A666-4BEA-AE95-7BB2089FF941}" type="presOf" srcId="{88475A2B-8C64-4EAD-897D-F995396FFE2B}" destId="{C7C254C5-BEB8-4AB5-9764-04AAF23CB400}" srcOrd="0" destOrd="0" presId="urn:microsoft.com/office/officeart/2005/8/layout/radial3"/>
    <dgm:cxn modelId="{33638EFF-E13F-4D54-8372-5A07AB8CD7FC}" type="presParOf" srcId="{9C9BA58A-7699-4466-9527-2EF7285E638B}" destId="{64C4C90B-97CF-4CDF-8D03-002887D93B5F}" srcOrd="0" destOrd="0" presId="urn:microsoft.com/office/officeart/2005/8/layout/radial3"/>
    <dgm:cxn modelId="{E9BF4305-2716-4600-A4CB-03DA739BCE07}" type="presParOf" srcId="{64C4C90B-97CF-4CDF-8D03-002887D93B5F}" destId="{B62B5A3F-6261-47C1-AF25-FF1F86116E97}" srcOrd="0" destOrd="0" presId="urn:microsoft.com/office/officeart/2005/8/layout/radial3"/>
    <dgm:cxn modelId="{24C28114-3A26-45CB-9205-1A2DCF586375}" type="presParOf" srcId="{64C4C90B-97CF-4CDF-8D03-002887D93B5F}" destId="{23D0C88B-0149-4779-A923-3AE3A407BAC1}" srcOrd="1" destOrd="0" presId="urn:microsoft.com/office/officeart/2005/8/layout/radial3"/>
    <dgm:cxn modelId="{68F0E3DC-4629-4EEA-9B98-3A76483C3128}" type="presParOf" srcId="{64C4C90B-97CF-4CDF-8D03-002887D93B5F}" destId="{EF8F01DC-86BE-4170-92BB-DB2D72B10E92}" srcOrd="2" destOrd="0" presId="urn:microsoft.com/office/officeart/2005/8/layout/radial3"/>
    <dgm:cxn modelId="{586AD225-C0EC-4BD0-B8E4-EC11FC840662}" type="presParOf" srcId="{64C4C90B-97CF-4CDF-8D03-002887D93B5F}" destId="{B6F30EC5-EC86-40BB-8261-C817119EF4F3}" srcOrd="3" destOrd="0" presId="urn:microsoft.com/office/officeart/2005/8/layout/radial3"/>
    <dgm:cxn modelId="{8891E473-BC7E-48A1-B25B-4A1C905C8D37}" type="presParOf" srcId="{64C4C90B-97CF-4CDF-8D03-002887D93B5F}" destId="{0D9C5F10-33B7-4074-9DA9-6810FE80297D}" srcOrd="4" destOrd="0" presId="urn:microsoft.com/office/officeart/2005/8/layout/radial3"/>
    <dgm:cxn modelId="{33335B02-EE4E-49F0-A19F-9869C07A2587}" type="presParOf" srcId="{64C4C90B-97CF-4CDF-8D03-002887D93B5F}" destId="{6301AB29-6BA6-43B4-A594-9DBFE6926094}" srcOrd="5" destOrd="0" presId="urn:microsoft.com/office/officeart/2005/8/layout/radial3"/>
    <dgm:cxn modelId="{ED1E79E2-91E4-450B-978A-BF3AF3E3CD1B}" type="presParOf" srcId="{64C4C90B-97CF-4CDF-8D03-002887D93B5F}" destId="{00BAD123-8285-42CA-805E-9E1F5B11CCBE}" srcOrd="6" destOrd="0" presId="urn:microsoft.com/office/officeart/2005/8/layout/radial3"/>
    <dgm:cxn modelId="{68A22513-12CA-4120-945A-7C3885FFB8FD}" type="presParOf" srcId="{64C4C90B-97CF-4CDF-8D03-002887D93B5F}" destId="{FB6D48D3-7F51-4A37-8851-37466C5709C1}" srcOrd="7" destOrd="0" presId="urn:microsoft.com/office/officeart/2005/8/layout/radial3"/>
    <dgm:cxn modelId="{AAE21151-A2BB-4CE7-8A8C-B14C89606568}" type="presParOf" srcId="{64C4C90B-97CF-4CDF-8D03-002887D93B5F}" destId="{C7C254C5-BEB8-4AB5-9764-04AAF23CB400}" srcOrd="8" destOrd="0" presId="urn:microsoft.com/office/officeart/2005/8/layout/radial3"/>
    <dgm:cxn modelId="{560DE3E3-B56F-4053-B044-69A4CA9644B4}" type="presParOf" srcId="{64C4C90B-97CF-4CDF-8D03-002887D93B5F}" destId="{5A3CF2ED-3F24-40AE-BEFA-6A5904DFD5EB}" srcOrd="9" destOrd="0" presId="urn:microsoft.com/office/officeart/2005/8/layout/radial3"/>
    <dgm:cxn modelId="{5B3EBC36-BB3B-4315-9315-EAD461DE2147}" type="presParOf" srcId="{64C4C90B-97CF-4CDF-8D03-002887D93B5F}" destId="{50EF2912-257B-4369-80E3-15147DDF4FCE}" srcOrd="10" destOrd="0" presId="urn:microsoft.com/office/officeart/2005/8/layout/radial3"/>
    <dgm:cxn modelId="{55B60A34-B802-4CD5-A815-FC786338B40C}" type="presParOf" srcId="{64C4C90B-97CF-4CDF-8D03-002887D93B5F}" destId="{82873714-37F5-4FBA-9D79-FF47F766EC35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9C2EF4-78C7-4A98-9FE1-C93D883964E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E51D08-46B3-4587-AA25-1B577E246117}">
      <dgm:prSet phldrT="[Text]" custT="1"/>
      <dgm:spPr/>
      <dgm:t>
        <a:bodyPr/>
        <a:lstStyle/>
        <a:p>
          <a:r>
            <a:rPr lang="et-EE" sz="1800" dirty="0" err="1" smtClean="0"/>
            <a:t>Üldvaade</a:t>
          </a:r>
          <a:endParaRPr lang="en-US" sz="1800" dirty="0"/>
        </a:p>
      </dgm:t>
    </dgm:pt>
    <dgm:pt modelId="{076C8D12-D4D0-40A9-B55A-36A9190F1171}" type="parTrans" cxnId="{62761BBA-F7FE-4048-A261-8DE063470867}">
      <dgm:prSet/>
      <dgm:spPr/>
      <dgm:t>
        <a:bodyPr/>
        <a:lstStyle/>
        <a:p>
          <a:endParaRPr lang="en-US" sz="2000"/>
        </a:p>
      </dgm:t>
    </dgm:pt>
    <dgm:pt modelId="{B885EE75-96C0-454D-B6A7-A0DF90D40580}" type="sibTrans" cxnId="{62761BBA-F7FE-4048-A261-8DE063470867}">
      <dgm:prSet/>
      <dgm:spPr/>
      <dgm:t>
        <a:bodyPr/>
        <a:lstStyle/>
        <a:p>
          <a:endParaRPr lang="en-US" sz="2000"/>
        </a:p>
      </dgm:t>
    </dgm:pt>
    <dgm:pt modelId="{FD828F16-A4A8-49F3-A640-AD333D71D38B}">
      <dgm:prSet phldrT="[Text]" custT="1"/>
      <dgm:spPr/>
      <dgm:t>
        <a:bodyPr/>
        <a:lstStyle/>
        <a:p>
          <a:r>
            <a:rPr lang="et-EE" sz="1800" dirty="0" smtClean="0"/>
            <a:t>Teadmus</a:t>
          </a:r>
          <a:endParaRPr lang="en-US" sz="1800" dirty="0"/>
        </a:p>
      </dgm:t>
    </dgm:pt>
    <dgm:pt modelId="{9B28077C-B6E0-4D0E-8258-3D9796F9060F}" type="parTrans" cxnId="{D29AB592-AC48-4E42-8315-1667BD1D29B9}">
      <dgm:prSet/>
      <dgm:spPr/>
      <dgm:t>
        <a:bodyPr/>
        <a:lstStyle/>
        <a:p>
          <a:endParaRPr lang="en-US" sz="2000"/>
        </a:p>
      </dgm:t>
    </dgm:pt>
    <dgm:pt modelId="{80C97AC5-132F-48D7-AE9F-4BA99DF71DDF}" type="sibTrans" cxnId="{D29AB592-AC48-4E42-8315-1667BD1D29B9}">
      <dgm:prSet/>
      <dgm:spPr/>
      <dgm:t>
        <a:bodyPr/>
        <a:lstStyle/>
        <a:p>
          <a:endParaRPr lang="en-US" sz="2000"/>
        </a:p>
      </dgm:t>
    </dgm:pt>
    <dgm:pt modelId="{05A53B17-A4B9-45D9-9C06-ED87555F5C07}">
      <dgm:prSet phldrT="[Text]" custT="1"/>
      <dgm:spPr/>
      <dgm:t>
        <a:bodyPr/>
        <a:lstStyle/>
        <a:p>
          <a:r>
            <a:rPr lang="et-EE" sz="1800" dirty="0" err="1" smtClean="0"/>
            <a:t>Digiüleminek</a:t>
          </a:r>
          <a:endParaRPr lang="en-US" sz="1800" dirty="0"/>
        </a:p>
      </dgm:t>
    </dgm:pt>
    <dgm:pt modelId="{FA891CCD-6C53-4FE8-B1C3-40CB5BE8D3A3}" type="parTrans" cxnId="{209A944F-7C89-4B05-B58E-B2E8F1A32EFF}">
      <dgm:prSet/>
      <dgm:spPr/>
      <dgm:t>
        <a:bodyPr/>
        <a:lstStyle/>
        <a:p>
          <a:endParaRPr lang="en-US" sz="2000"/>
        </a:p>
      </dgm:t>
    </dgm:pt>
    <dgm:pt modelId="{763B3A13-2647-48B8-87F0-09BC4F450081}" type="sibTrans" cxnId="{209A944F-7C89-4B05-B58E-B2E8F1A32EFF}">
      <dgm:prSet/>
      <dgm:spPr/>
      <dgm:t>
        <a:bodyPr/>
        <a:lstStyle/>
        <a:p>
          <a:endParaRPr lang="en-US" sz="2000"/>
        </a:p>
      </dgm:t>
    </dgm:pt>
    <dgm:pt modelId="{4A31A5E5-751F-4C65-B4E6-340936D209DF}">
      <dgm:prSet phldrT="[Text]" custT="1"/>
      <dgm:spPr/>
      <dgm:t>
        <a:bodyPr/>
        <a:lstStyle/>
        <a:p>
          <a:r>
            <a:rPr lang="et-EE" sz="1800" dirty="0" smtClean="0"/>
            <a:t>Piimandussektor</a:t>
          </a:r>
          <a:endParaRPr lang="en-US" sz="1800" dirty="0"/>
        </a:p>
      </dgm:t>
    </dgm:pt>
    <dgm:pt modelId="{73C7FD9C-2B41-4994-98F1-59F453BFCCB6}" type="parTrans" cxnId="{1E0298D0-2573-4088-91EA-6475047F37C5}">
      <dgm:prSet/>
      <dgm:spPr/>
      <dgm:t>
        <a:bodyPr/>
        <a:lstStyle/>
        <a:p>
          <a:endParaRPr lang="en-US" sz="2000"/>
        </a:p>
      </dgm:t>
    </dgm:pt>
    <dgm:pt modelId="{7D154212-94C3-4AD3-8D9F-AE862E546A1E}" type="sibTrans" cxnId="{1E0298D0-2573-4088-91EA-6475047F37C5}">
      <dgm:prSet/>
      <dgm:spPr/>
      <dgm:t>
        <a:bodyPr/>
        <a:lstStyle/>
        <a:p>
          <a:endParaRPr lang="en-US" sz="2000"/>
        </a:p>
      </dgm:t>
    </dgm:pt>
    <dgm:pt modelId="{2086A90A-DE96-45AF-9AFE-958F22EB8F6E}">
      <dgm:prSet phldrT="[Text]" custT="1"/>
      <dgm:spPr/>
      <dgm:t>
        <a:bodyPr/>
        <a:lstStyle/>
        <a:p>
          <a:r>
            <a:rPr lang="et-EE" sz="1800" dirty="0" smtClean="0"/>
            <a:t>Kohalikud söödad</a:t>
          </a:r>
          <a:endParaRPr lang="en-US" sz="1800" dirty="0"/>
        </a:p>
      </dgm:t>
    </dgm:pt>
    <dgm:pt modelId="{6045C191-870E-4FCD-9917-7FF99C917141}" type="parTrans" cxnId="{354D3728-5005-426C-A0C2-8605E3E2D788}">
      <dgm:prSet/>
      <dgm:spPr/>
      <dgm:t>
        <a:bodyPr/>
        <a:lstStyle/>
        <a:p>
          <a:endParaRPr lang="en-US" sz="2000"/>
        </a:p>
      </dgm:t>
    </dgm:pt>
    <dgm:pt modelId="{5090BF44-8027-4BB9-A8D9-E3599F19DA69}" type="sibTrans" cxnId="{354D3728-5005-426C-A0C2-8605E3E2D788}">
      <dgm:prSet/>
      <dgm:spPr/>
      <dgm:t>
        <a:bodyPr/>
        <a:lstStyle/>
        <a:p>
          <a:endParaRPr lang="en-US" sz="2000"/>
        </a:p>
      </dgm:t>
    </dgm:pt>
    <dgm:pt modelId="{042E7FAA-131F-4786-8B2B-99DB9E37D5FF}">
      <dgm:prSet phldrT="[Text]" custT="1"/>
      <dgm:spPr/>
      <dgm:t>
        <a:bodyPr/>
        <a:lstStyle/>
        <a:p>
          <a:r>
            <a:rPr lang="et-EE" sz="1800" dirty="0" smtClean="0"/>
            <a:t>Keskkonna- ja kliimajalajälg</a:t>
          </a:r>
          <a:endParaRPr lang="en-US" sz="1800" dirty="0"/>
        </a:p>
      </dgm:t>
    </dgm:pt>
    <dgm:pt modelId="{A3132888-C868-4AA6-86C9-EE5ABD65B572}" type="parTrans" cxnId="{26D7E8B7-1E27-44A7-9A38-9D22F0143C69}">
      <dgm:prSet/>
      <dgm:spPr/>
      <dgm:t>
        <a:bodyPr/>
        <a:lstStyle/>
        <a:p>
          <a:endParaRPr lang="en-US" sz="2000"/>
        </a:p>
      </dgm:t>
    </dgm:pt>
    <dgm:pt modelId="{2F559D0E-09E4-4FF5-8D49-367765985C96}" type="sibTrans" cxnId="{26D7E8B7-1E27-44A7-9A38-9D22F0143C69}">
      <dgm:prSet/>
      <dgm:spPr/>
      <dgm:t>
        <a:bodyPr/>
        <a:lstStyle/>
        <a:p>
          <a:endParaRPr lang="en-US" sz="2000"/>
        </a:p>
      </dgm:t>
    </dgm:pt>
    <dgm:pt modelId="{E4E88F2F-8F26-4C58-BCA6-1A89F8BE7A03}">
      <dgm:prSet phldrT="[Text]" custT="1"/>
      <dgm:spPr/>
      <dgm:t>
        <a:bodyPr/>
        <a:lstStyle/>
        <a:p>
          <a:r>
            <a:rPr lang="et-EE" sz="1800" dirty="0" smtClean="0"/>
            <a:t>Lihasektor</a:t>
          </a:r>
          <a:endParaRPr lang="en-US" sz="1800" dirty="0"/>
        </a:p>
      </dgm:t>
    </dgm:pt>
    <dgm:pt modelId="{BD4D7209-67D8-4F69-A04A-D562AB67540A}" type="parTrans" cxnId="{CBA5C63B-15C4-48BF-87E8-E96913870D0D}">
      <dgm:prSet/>
      <dgm:spPr/>
      <dgm:t>
        <a:bodyPr/>
        <a:lstStyle/>
        <a:p>
          <a:endParaRPr lang="en-US" sz="2000"/>
        </a:p>
      </dgm:t>
    </dgm:pt>
    <dgm:pt modelId="{EC4073D1-E7A3-4E8A-92DC-65FAFE20A266}" type="sibTrans" cxnId="{CBA5C63B-15C4-48BF-87E8-E96913870D0D}">
      <dgm:prSet/>
      <dgm:spPr/>
      <dgm:t>
        <a:bodyPr/>
        <a:lstStyle/>
        <a:p>
          <a:endParaRPr lang="en-US" sz="2000"/>
        </a:p>
      </dgm:t>
    </dgm:pt>
    <dgm:pt modelId="{3E0D9418-A96A-40D9-9E8A-D3D762EAB885}">
      <dgm:prSet phldrT="[Text]" custT="1"/>
      <dgm:spPr/>
      <dgm:t>
        <a:bodyPr/>
        <a:lstStyle/>
        <a:p>
          <a:r>
            <a:rPr lang="et-EE" sz="1800" dirty="0" smtClean="0"/>
            <a:t>Rohumaad</a:t>
          </a:r>
          <a:endParaRPr lang="en-US" sz="1800" dirty="0"/>
        </a:p>
      </dgm:t>
    </dgm:pt>
    <dgm:pt modelId="{B5D7F7ED-5B8B-4C6D-890F-081960FB9F42}" type="parTrans" cxnId="{2B22398B-6BB8-4731-99AF-C0B8559A9847}">
      <dgm:prSet/>
      <dgm:spPr/>
      <dgm:t>
        <a:bodyPr/>
        <a:lstStyle/>
        <a:p>
          <a:endParaRPr lang="en-US" sz="2000"/>
        </a:p>
      </dgm:t>
    </dgm:pt>
    <dgm:pt modelId="{F5385362-E4FE-4EC1-A84C-2FEBB3831F9D}" type="sibTrans" cxnId="{2B22398B-6BB8-4731-99AF-C0B8559A9847}">
      <dgm:prSet/>
      <dgm:spPr/>
      <dgm:t>
        <a:bodyPr/>
        <a:lstStyle/>
        <a:p>
          <a:endParaRPr lang="en-US" sz="2000"/>
        </a:p>
      </dgm:t>
    </dgm:pt>
    <dgm:pt modelId="{F22C63DB-52F6-412E-9323-CD788AE4F642}">
      <dgm:prSet phldrT="[Text]" custT="1"/>
      <dgm:spPr/>
      <dgm:t>
        <a:bodyPr/>
        <a:lstStyle/>
        <a:p>
          <a:r>
            <a:rPr lang="et-EE" sz="1800" dirty="0" smtClean="0"/>
            <a:t>Keskkonna- ja kliimajalajälg</a:t>
          </a:r>
          <a:endParaRPr lang="en-US" sz="1800" dirty="0"/>
        </a:p>
      </dgm:t>
    </dgm:pt>
    <dgm:pt modelId="{A52A358A-E623-4D40-B9EF-E20B1D198979}" type="parTrans" cxnId="{C66E822E-483A-4E13-A03F-6675EAF9B811}">
      <dgm:prSet/>
      <dgm:spPr/>
      <dgm:t>
        <a:bodyPr/>
        <a:lstStyle/>
        <a:p>
          <a:endParaRPr lang="en-US" sz="2000"/>
        </a:p>
      </dgm:t>
    </dgm:pt>
    <dgm:pt modelId="{5250EA5C-0CCD-472F-9613-BBC24395B763}" type="sibTrans" cxnId="{C66E822E-483A-4E13-A03F-6675EAF9B811}">
      <dgm:prSet/>
      <dgm:spPr/>
      <dgm:t>
        <a:bodyPr/>
        <a:lstStyle/>
        <a:p>
          <a:endParaRPr lang="en-US" sz="2000"/>
        </a:p>
      </dgm:t>
    </dgm:pt>
    <dgm:pt modelId="{66A54C63-CBB1-4AF8-9DE8-609D86987FD3}">
      <dgm:prSet phldrT="[Text]" custT="1"/>
      <dgm:spPr/>
      <dgm:t>
        <a:bodyPr/>
        <a:lstStyle/>
        <a:p>
          <a:r>
            <a:rPr lang="et-EE" sz="1800" dirty="0" err="1" smtClean="0"/>
            <a:t>Ringbiomajandus</a:t>
          </a:r>
          <a:endParaRPr lang="en-US" sz="1800" dirty="0"/>
        </a:p>
      </dgm:t>
    </dgm:pt>
    <dgm:pt modelId="{CA0D1ACA-84DA-4CE2-B3C2-3A1057167F9D}" type="parTrans" cxnId="{59370369-68ED-4083-A63E-EF32730B19B4}">
      <dgm:prSet/>
      <dgm:spPr/>
      <dgm:t>
        <a:bodyPr/>
        <a:lstStyle/>
        <a:p>
          <a:endParaRPr lang="en-US" sz="2000"/>
        </a:p>
      </dgm:t>
    </dgm:pt>
    <dgm:pt modelId="{27ED3F67-1F41-45B9-9B2F-3D6961C119A0}" type="sibTrans" cxnId="{59370369-68ED-4083-A63E-EF32730B19B4}">
      <dgm:prSet/>
      <dgm:spPr/>
      <dgm:t>
        <a:bodyPr/>
        <a:lstStyle/>
        <a:p>
          <a:endParaRPr lang="en-US" sz="2000"/>
        </a:p>
      </dgm:t>
    </dgm:pt>
    <dgm:pt modelId="{5028D83B-B132-4DF3-88B8-54BA36D2FC13}">
      <dgm:prSet phldrT="[Text]" custT="1"/>
      <dgm:spPr/>
      <dgm:t>
        <a:bodyPr/>
        <a:lstStyle/>
        <a:p>
          <a:r>
            <a:rPr lang="et-EE" sz="1800" dirty="0" smtClean="0"/>
            <a:t>Teadlik tarbija</a:t>
          </a:r>
          <a:endParaRPr lang="en-US" sz="1800" dirty="0"/>
        </a:p>
      </dgm:t>
    </dgm:pt>
    <dgm:pt modelId="{A9D84600-063D-4A48-9AAB-A4E143A96D87}" type="parTrans" cxnId="{D37E1DAE-520C-4278-BC0A-E9E4F6D7BB7E}">
      <dgm:prSet/>
      <dgm:spPr/>
      <dgm:t>
        <a:bodyPr/>
        <a:lstStyle/>
        <a:p>
          <a:endParaRPr lang="en-US" sz="2000"/>
        </a:p>
      </dgm:t>
    </dgm:pt>
    <dgm:pt modelId="{4F86FC9A-E823-4F4B-AAC1-E48C2FF6CEBD}" type="sibTrans" cxnId="{D37E1DAE-520C-4278-BC0A-E9E4F6D7BB7E}">
      <dgm:prSet/>
      <dgm:spPr/>
      <dgm:t>
        <a:bodyPr/>
        <a:lstStyle/>
        <a:p>
          <a:endParaRPr lang="en-US" sz="2000"/>
        </a:p>
      </dgm:t>
    </dgm:pt>
    <dgm:pt modelId="{9AC425B4-B705-4C3E-9487-87FBC40BDBE8}">
      <dgm:prSet phldrT="[Text]" custT="1"/>
      <dgm:spPr/>
      <dgm:t>
        <a:bodyPr/>
        <a:lstStyle/>
        <a:p>
          <a:r>
            <a:rPr lang="et-EE" sz="1800" dirty="0" smtClean="0"/>
            <a:t>Kestlik maakasutus</a:t>
          </a:r>
          <a:endParaRPr lang="en-US" sz="1800" dirty="0"/>
        </a:p>
      </dgm:t>
    </dgm:pt>
    <dgm:pt modelId="{0E2B0902-298F-421E-B085-C5F973FBCDE2}" type="parTrans" cxnId="{EE7A3777-D621-434A-9853-1DA0BA85A1AC}">
      <dgm:prSet/>
      <dgm:spPr/>
      <dgm:t>
        <a:bodyPr/>
        <a:lstStyle/>
        <a:p>
          <a:endParaRPr lang="en-US" sz="2000"/>
        </a:p>
      </dgm:t>
    </dgm:pt>
    <dgm:pt modelId="{E0754570-E3AD-45B2-96A6-22895DBF4435}" type="sibTrans" cxnId="{EE7A3777-D621-434A-9853-1DA0BA85A1AC}">
      <dgm:prSet/>
      <dgm:spPr/>
      <dgm:t>
        <a:bodyPr/>
        <a:lstStyle/>
        <a:p>
          <a:endParaRPr lang="en-US" sz="2000"/>
        </a:p>
      </dgm:t>
    </dgm:pt>
    <dgm:pt modelId="{12E24366-D050-4E14-939E-58C74AC0D7B3}">
      <dgm:prSet phldrT="[Text]" custT="1"/>
      <dgm:spPr/>
      <dgm:t>
        <a:bodyPr/>
        <a:lstStyle/>
        <a:p>
          <a:r>
            <a:rPr lang="et-EE" sz="1800" dirty="0" smtClean="0"/>
            <a:t>Loomade heaolu ja kvaliteetne piim</a:t>
          </a:r>
          <a:endParaRPr lang="en-US" sz="1800" dirty="0"/>
        </a:p>
      </dgm:t>
    </dgm:pt>
    <dgm:pt modelId="{F1F0843B-F516-46D6-90E0-DF7C4AE85278}" type="parTrans" cxnId="{928C4702-83B6-4FF5-9E6A-00E1287ED8F7}">
      <dgm:prSet/>
      <dgm:spPr/>
      <dgm:t>
        <a:bodyPr/>
        <a:lstStyle/>
        <a:p>
          <a:endParaRPr lang="en-US" sz="2000"/>
        </a:p>
      </dgm:t>
    </dgm:pt>
    <dgm:pt modelId="{B82F6C74-C69B-4B56-8CEC-6E58B00B7C5F}" type="sibTrans" cxnId="{928C4702-83B6-4FF5-9E6A-00E1287ED8F7}">
      <dgm:prSet/>
      <dgm:spPr/>
      <dgm:t>
        <a:bodyPr/>
        <a:lstStyle/>
        <a:p>
          <a:endParaRPr lang="en-US" sz="2000"/>
        </a:p>
      </dgm:t>
    </dgm:pt>
    <dgm:pt modelId="{B0C71F9F-5E98-46E5-954C-51A8FCDAA753}">
      <dgm:prSet phldrT="[Text]" custT="1"/>
      <dgm:spPr/>
      <dgm:t>
        <a:bodyPr/>
        <a:lstStyle/>
        <a:p>
          <a:r>
            <a:rPr lang="et-EE" sz="1800" dirty="0" smtClean="0"/>
            <a:t>Piimatööstused</a:t>
          </a:r>
          <a:endParaRPr lang="en-US" sz="1800" dirty="0"/>
        </a:p>
      </dgm:t>
    </dgm:pt>
    <dgm:pt modelId="{04F77B05-1D68-400B-B02F-F5900C3BC0B4}" type="parTrans" cxnId="{BB0B27DB-B7D4-4006-858F-4F28A5FAE95C}">
      <dgm:prSet/>
      <dgm:spPr/>
      <dgm:t>
        <a:bodyPr/>
        <a:lstStyle/>
        <a:p>
          <a:endParaRPr lang="en-US" sz="2000"/>
        </a:p>
      </dgm:t>
    </dgm:pt>
    <dgm:pt modelId="{1249905B-5E28-471A-A20B-BEC6D7567FE4}" type="sibTrans" cxnId="{BB0B27DB-B7D4-4006-858F-4F28A5FAE95C}">
      <dgm:prSet/>
      <dgm:spPr/>
      <dgm:t>
        <a:bodyPr/>
        <a:lstStyle/>
        <a:p>
          <a:endParaRPr lang="en-US" sz="2000"/>
        </a:p>
      </dgm:t>
    </dgm:pt>
    <dgm:pt modelId="{11129DA0-9E9A-4441-9E26-0D0E9A679BE6}">
      <dgm:prSet phldrT="[Text]" custT="1"/>
      <dgm:spPr/>
      <dgm:t>
        <a:bodyPr/>
        <a:lstStyle/>
        <a:p>
          <a:r>
            <a:rPr lang="et-EE" sz="1800" dirty="0" smtClean="0"/>
            <a:t>Väiketootmine</a:t>
          </a:r>
          <a:endParaRPr lang="en-US" sz="1800" dirty="0"/>
        </a:p>
      </dgm:t>
    </dgm:pt>
    <dgm:pt modelId="{B96ED5F6-ED0F-4B99-8C22-87741E80EEF5}" type="parTrans" cxnId="{AABC8E9D-8BA8-44F6-86C7-02DF3B805A3C}">
      <dgm:prSet/>
      <dgm:spPr/>
      <dgm:t>
        <a:bodyPr/>
        <a:lstStyle/>
        <a:p>
          <a:endParaRPr lang="en-US" sz="2000"/>
        </a:p>
      </dgm:t>
    </dgm:pt>
    <dgm:pt modelId="{3E700201-0B71-47A1-9E85-18E06FCCB80B}" type="sibTrans" cxnId="{AABC8E9D-8BA8-44F6-86C7-02DF3B805A3C}">
      <dgm:prSet/>
      <dgm:spPr/>
      <dgm:t>
        <a:bodyPr/>
        <a:lstStyle/>
        <a:p>
          <a:endParaRPr lang="en-US" sz="2000"/>
        </a:p>
      </dgm:t>
    </dgm:pt>
    <dgm:pt modelId="{0FAB868B-4FFE-42F3-8CAB-5D85CB145197}">
      <dgm:prSet phldrT="[Text]" custT="1"/>
      <dgm:spPr/>
      <dgm:t>
        <a:bodyPr/>
        <a:lstStyle/>
        <a:p>
          <a:r>
            <a:rPr lang="et-EE" sz="1800" dirty="0" err="1" smtClean="0"/>
            <a:t>Bioohutus</a:t>
          </a:r>
          <a:r>
            <a:rPr lang="et-EE" sz="1800" dirty="0" smtClean="0"/>
            <a:t> ja loomade heaolu</a:t>
          </a:r>
          <a:endParaRPr lang="en-US" sz="1800" dirty="0"/>
        </a:p>
      </dgm:t>
    </dgm:pt>
    <dgm:pt modelId="{E99610F4-7DA7-4DF1-BC0B-846F6ED6E151}" type="parTrans" cxnId="{3BD03EF6-B747-43EA-B0D8-87FF47AA81FE}">
      <dgm:prSet/>
      <dgm:spPr/>
      <dgm:t>
        <a:bodyPr/>
        <a:lstStyle/>
        <a:p>
          <a:endParaRPr lang="en-US" sz="2000"/>
        </a:p>
      </dgm:t>
    </dgm:pt>
    <dgm:pt modelId="{8759FBD9-0DC4-4110-BCB5-43E92966034F}" type="sibTrans" cxnId="{3BD03EF6-B747-43EA-B0D8-87FF47AA81FE}">
      <dgm:prSet/>
      <dgm:spPr/>
      <dgm:t>
        <a:bodyPr/>
        <a:lstStyle/>
        <a:p>
          <a:endParaRPr lang="en-US" sz="2000"/>
        </a:p>
      </dgm:t>
    </dgm:pt>
    <dgm:pt modelId="{15A4DA3D-0B0B-46D0-9BC5-26F1B1F7B050}">
      <dgm:prSet phldrT="[Text]" custT="1"/>
      <dgm:spPr/>
      <dgm:t>
        <a:bodyPr/>
        <a:lstStyle/>
        <a:p>
          <a:r>
            <a:rPr lang="et-EE" sz="1800" dirty="0" err="1" smtClean="0"/>
            <a:t>Kõrvalsaadused</a:t>
          </a:r>
          <a:endParaRPr lang="en-US" sz="1800" dirty="0"/>
        </a:p>
      </dgm:t>
    </dgm:pt>
    <dgm:pt modelId="{43A9F5F3-B285-4B42-B36C-15CC5A068914}" type="parTrans" cxnId="{98E6BC2A-220E-45A4-8C0A-9605837E47A4}">
      <dgm:prSet/>
      <dgm:spPr/>
      <dgm:t>
        <a:bodyPr/>
        <a:lstStyle/>
        <a:p>
          <a:endParaRPr lang="en-US" sz="2000"/>
        </a:p>
      </dgm:t>
    </dgm:pt>
    <dgm:pt modelId="{03A1023B-0667-4C4E-8AC4-4D43E5048A2C}" type="sibTrans" cxnId="{98E6BC2A-220E-45A4-8C0A-9605837E47A4}">
      <dgm:prSet/>
      <dgm:spPr/>
      <dgm:t>
        <a:bodyPr/>
        <a:lstStyle/>
        <a:p>
          <a:endParaRPr lang="en-US" sz="2000"/>
        </a:p>
      </dgm:t>
    </dgm:pt>
    <dgm:pt modelId="{7B607973-3B19-4A2F-A40C-23E538C79BF8}">
      <dgm:prSet phldrT="[Text]" custT="1"/>
      <dgm:spPr/>
      <dgm:t>
        <a:bodyPr/>
        <a:lstStyle/>
        <a:p>
          <a:r>
            <a:rPr lang="et-EE" sz="1800" dirty="0" smtClean="0"/>
            <a:t>Liha kvaliteet ja teadlik tarbija</a:t>
          </a:r>
          <a:endParaRPr lang="en-US" sz="1800" dirty="0"/>
        </a:p>
      </dgm:t>
    </dgm:pt>
    <dgm:pt modelId="{037E720F-E442-47CB-86BC-8F5356A87BBC}" type="parTrans" cxnId="{A84820D3-E28C-4335-9CF9-9C510B0FB98B}">
      <dgm:prSet/>
      <dgm:spPr/>
      <dgm:t>
        <a:bodyPr/>
        <a:lstStyle/>
        <a:p>
          <a:endParaRPr lang="en-US" sz="2000"/>
        </a:p>
      </dgm:t>
    </dgm:pt>
    <dgm:pt modelId="{B61B3C25-4338-49DA-9590-13826F7BE931}" type="sibTrans" cxnId="{A84820D3-E28C-4335-9CF9-9C510B0FB98B}">
      <dgm:prSet/>
      <dgm:spPr/>
      <dgm:t>
        <a:bodyPr/>
        <a:lstStyle/>
        <a:p>
          <a:endParaRPr lang="en-US" sz="2000"/>
        </a:p>
      </dgm:t>
    </dgm:pt>
    <dgm:pt modelId="{A48EBFC9-C0D1-4ED4-B2BD-DBE4A62FE315}">
      <dgm:prSet phldrT="[Text]" custT="1"/>
      <dgm:spPr/>
      <dgm:t>
        <a:bodyPr/>
        <a:lstStyle/>
        <a:p>
          <a:r>
            <a:rPr lang="et-EE" sz="1800" dirty="0" smtClean="0"/>
            <a:t>Aiandussektor</a:t>
          </a:r>
          <a:endParaRPr lang="en-US" sz="1800" dirty="0"/>
        </a:p>
      </dgm:t>
    </dgm:pt>
    <dgm:pt modelId="{1FDB0504-9549-4A71-BFFD-9667F2AAE42B}" type="parTrans" cxnId="{1DD978E4-F857-4E80-BF3F-DC604F9FDC24}">
      <dgm:prSet/>
      <dgm:spPr/>
      <dgm:t>
        <a:bodyPr/>
        <a:lstStyle/>
        <a:p>
          <a:endParaRPr lang="en-US" sz="2000"/>
        </a:p>
      </dgm:t>
    </dgm:pt>
    <dgm:pt modelId="{840D0AFF-CF9A-4801-B23E-3A387CE3494F}" type="sibTrans" cxnId="{1DD978E4-F857-4E80-BF3F-DC604F9FDC24}">
      <dgm:prSet/>
      <dgm:spPr/>
      <dgm:t>
        <a:bodyPr/>
        <a:lstStyle/>
        <a:p>
          <a:endParaRPr lang="en-US" sz="2000"/>
        </a:p>
      </dgm:t>
    </dgm:pt>
    <dgm:pt modelId="{B8B63C39-39ED-45E2-8B2E-47F7F8C748CC}">
      <dgm:prSet phldrT="[Text]" custT="1"/>
      <dgm:spPr/>
      <dgm:t>
        <a:bodyPr/>
        <a:lstStyle/>
        <a:p>
          <a:r>
            <a:rPr lang="et-EE" sz="1800" dirty="0" smtClean="0"/>
            <a:t>Isevarustatus</a:t>
          </a:r>
          <a:endParaRPr lang="en-US" sz="1800" dirty="0"/>
        </a:p>
      </dgm:t>
    </dgm:pt>
    <dgm:pt modelId="{A4370BA4-E5D4-4E97-B3ED-AF08D12E964F}" type="parTrans" cxnId="{D1AA0B19-E046-4D41-B14B-38BC2809AC86}">
      <dgm:prSet/>
      <dgm:spPr/>
      <dgm:t>
        <a:bodyPr/>
        <a:lstStyle/>
        <a:p>
          <a:endParaRPr lang="en-US" sz="2000"/>
        </a:p>
      </dgm:t>
    </dgm:pt>
    <dgm:pt modelId="{A7736C87-F64F-4AE8-A344-97C22F8091D5}" type="sibTrans" cxnId="{D1AA0B19-E046-4D41-B14B-38BC2809AC86}">
      <dgm:prSet/>
      <dgm:spPr/>
      <dgm:t>
        <a:bodyPr/>
        <a:lstStyle/>
        <a:p>
          <a:endParaRPr lang="en-US" sz="2000"/>
        </a:p>
      </dgm:t>
    </dgm:pt>
    <dgm:pt modelId="{469736DF-5179-42BC-BCFE-F588C33927C5}">
      <dgm:prSet phldrT="[Text]" custT="1"/>
      <dgm:spPr/>
      <dgm:t>
        <a:bodyPr/>
        <a:lstStyle/>
        <a:p>
          <a:r>
            <a:rPr lang="et-EE" sz="1800" dirty="0" smtClean="0"/>
            <a:t>Energia- ja tööjõusääst</a:t>
          </a:r>
          <a:endParaRPr lang="en-US" sz="1800" dirty="0"/>
        </a:p>
      </dgm:t>
    </dgm:pt>
    <dgm:pt modelId="{56034FC9-A3DB-4C34-A3D0-81AEFF30FDCE}" type="parTrans" cxnId="{B747580B-D4DE-4BE1-BDE8-49E9E2A2D82A}">
      <dgm:prSet/>
      <dgm:spPr/>
      <dgm:t>
        <a:bodyPr/>
        <a:lstStyle/>
        <a:p>
          <a:endParaRPr lang="en-US" sz="2000"/>
        </a:p>
      </dgm:t>
    </dgm:pt>
    <dgm:pt modelId="{7A47F362-BBCF-44FC-8445-0B188C9D46AF}" type="sibTrans" cxnId="{B747580B-D4DE-4BE1-BDE8-49E9E2A2D82A}">
      <dgm:prSet/>
      <dgm:spPr/>
      <dgm:t>
        <a:bodyPr/>
        <a:lstStyle/>
        <a:p>
          <a:endParaRPr lang="en-US" sz="2000"/>
        </a:p>
      </dgm:t>
    </dgm:pt>
    <dgm:pt modelId="{9B51B770-DAEB-4B41-AAB7-40FEA016BAFF}">
      <dgm:prSet phldrT="[Text]" custT="1"/>
      <dgm:spPr/>
      <dgm:t>
        <a:bodyPr/>
        <a:lstStyle/>
        <a:p>
          <a:r>
            <a:rPr lang="et-EE" sz="1800" dirty="0" smtClean="0"/>
            <a:t>Taimekaitse</a:t>
          </a:r>
          <a:endParaRPr lang="en-US" sz="1800" dirty="0"/>
        </a:p>
      </dgm:t>
    </dgm:pt>
    <dgm:pt modelId="{835EDC4E-9AAC-4A92-A086-91900849E9ED}" type="parTrans" cxnId="{AA200EB7-91B1-40BB-ACB5-1AEFF3C2833B}">
      <dgm:prSet/>
      <dgm:spPr/>
      <dgm:t>
        <a:bodyPr/>
        <a:lstStyle/>
        <a:p>
          <a:endParaRPr lang="en-US" sz="2000"/>
        </a:p>
      </dgm:t>
    </dgm:pt>
    <dgm:pt modelId="{6744A62C-084A-43AB-B408-B8C85F847893}" type="sibTrans" cxnId="{AA200EB7-91B1-40BB-ACB5-1AEFF3C2833B}">
      <dgm:prSet/>
      <dgm:spPr/>
      <dgm:t>
        <a:bodyPr/>
        <a:lstStyle/>
        <a:p>
          <a:endParaRPr lang="en-US" sz="2000"/>
        </a:p>
      </dgm:t>
    </dgm:pt>
    <dgm:pt modelId="{C27432F5-AAF2-459E-9972-B35D71488494}">
      <dgm:prSet phldrT="[Text]" custT="1"/>
      <dgm:spPr/>
      <dgm:t>
        <a:bodyPr/>
        <a:lstStyle/>
        <a:p>
          <a:r>
            <a:rPr lang="et-EE" sz="1800" dirty="0" smtClean="0"/>
            <a:t>Ettevõtete koostöö</a:t>
          </a:r>
          <a:endParaRPr lang="en-US" sz="1800" dirty="0"/>
        </a:p>
      </dgm:t>
    </dgm:pt>
    <dgm:pt modelId="{627079F0-888B-4B57-B99F-F4B7E24075C1}" type="parTrans" cxnId="{2595E8E5-592C-4888-B8BD-6B2A300DD48D}">
      <dgm:prSet/>
      <dgm:spPr/>
      <dgm:t>
        <a:bodyPr/>
        <a:lstStyle/>
        <a:p>
          <a:endParaRPr lang="en-US" sz="2000"/>
        </a:p>
      </dgm:t>
    </dgm:pt>
    <dgm:pt modelId="{792623B6-81F2-4A6F-BB66-FBCF50627CC8}" type="sibTrans" cxnId="{2595E8E5-592C-4888-B8BD-6B2A300DD48D}">
      <dgm:prSet/>
      <dgm:spPr/>
      <dgm:t>
        <a:bodyPr/>
        <a:lstStyle/>
        <a:p>
          <a:endParaRPr lang="en-US" sz="2000"/>
        </a:p>
      </dgm:t>
    </dgm:pt>
    <dgm:pt modelId="{C91A9309-B86F-4ADE-A68A-35A8D28BF636}">
      <dgm:prSet phldrT="[Text]" custT="1"/>
      <dgm:spPr/>
      <dgm:t>
        <a:bodyPr/>
        <a:lstStyle/>
        <a:p>
          <a:r>
            <a:rPr lang="et-EE" sz="1800" dirty="0" smtClean="0"/>
            <a:t>Teraviljasektor</a:t>
          </a:r>
          <a:endParaRPr lang="en-US" sz="1800" dirty="0"/>
        </a:p>
      </dgm:t>
    </dgm:pt>
    <dgm:pt modelId="{DC0F643B-0741-4D98-88A0-E56F7721781A}" type="parTrans" cxnId="{8BA4B96F-C9D8-4563-A895-AE33C68F1E17}">
      <dgm:prSet/>
      <dgm:spPr/>
      <dgm:t>
        <a:bodyPr/>
        <a:lstStyle/>
        <a:p>
          <a:endParaRPr lang="en-US" sz="2000"/>
        </a:p>
      </dgm:t>
    </dgm:pt>
    <dgm:pt modelId="{B9842C67-63C4-414D-8972-1CABBB82C9A8}" type="sibTrans" cxnId="{8BA4B96F-C9D8-4563-A895-AE33C68F1E17}">
      <dgm:prSet/>
      <dgm:spPr/>
      <dgm:t>
        <a:bodyPr/>
        <a:lstStyle/>
        <a:p>
          <a:endParaRPr lang="en-US" sz="2000"/>
        </a:p>
      </dgm:t>
    </dgm:pt>
    <dgm:pt modelId="{63EDEC92-B6A8-4FDD-952C-A4E4ECA92C20}">
      <dgm:prSet phldrT="[Text]" custT="1"/>
      <dgm:spPr/>
      <dgm:t>
        <a:bodyPr/>
        <a:lstStyle/>
        <a:p>
          <a:r>
            <a:rPr lang="et-EE" sz="1800" dirty="0" smtClean="0"/>
            <a:t>Täppisviljelus</a:t>
          </a:r>
          <a:endParaRPr lang="en-US" sz="1800" dirty="0"/>
        </a:p>
      </dgm:t>
    </dgm:pt>
    <dgm:pt modelId="{AA4B203A-78D7-48EA-91C9-4FD77F3D2538}" type="parTrans" cxnId="{DB1387B2-2809-47A9-BF48-36D9C3A874B4}">
      <dgm:prSet/>
      <dgm:spPr/>
      <dgm:t>
        <a:bodyPr/>
        <a:lstStyle/>
        <a:p>
          <a:endParaRPr lang="en-US" sz="2000"/>
        </a:p>
      </dgm:t>
    </dgm:pt>
    <dgm:pt modelId="{83A0AAF7-4860-4613-A072-649F949F7E92}" type="sibTrans" cxnId="{DB1387B2-2809-47A9-BF48-36D9C3A874B4}">
      <dgm:prSet/>
      <dgm:spPr/>
      <dgm:t>
        <a:bodyPr/>
        <a:lstStyle/>
        <a:p>
          <a:endParaRPr lang="en-US" sz="2000"/>
        </a:p>
      </dgm:t>
    </dgm:pt>
    <dgm:pt modelId="{01F3DA47-2C54-4191-BF65-19058C57A7FD}">
      <dgm:prSet phldrT="[Text]" custT="1"/>
      <dgm:spPr/>
      <dgm:t>
        <a:bodyPr/>
        <a:lstStyle/>
        <a:p>
          <a:r>
            <a:rPr lang="et-EE" sz="1800" dirty="0" smtClean="0"/>
            <a:t>Keskkonnahoid ja mitmekesisus</a:t>
          </a:r>
          <a:endParaRPr lang="en-US" sz="1800" dirty="0"/>
        </a:p>
      </dgm:t>
    </dgm:pt>
    <dgm:pt modelId="{774C76A9-4B22-48E9-B0CA-DF947AE3B9D1}" type="parTrans" cxnId="{6245A22E-5A8E-4837-AFB5-D918EB960F23}">
      <dgm:prSet/>
      <dgm:spPr/>
      <dgm:t>
        <a:bodyPr/>
        <a:lstStyle/>
        <a:p>
          <a:endParaRPr lang="en-US" sz="2000"/>
        </a:p>
      </dgm:t>
    </dgm:pt>
    <dgm:pt modelId="{0B0818BD-8FA0-40D5-8353-0902E998EE97}" type="sibTrans" cxnId="{6245A22E-5A8E-4837-AFB5-D918EB960F23}">
      <dgm:prSet/>
      <dgm:spPr/>
      <dgm:t>
        <a:bodyPr/>
        <a:lstStyle/>
        <a:p>
          <a:endParaRPr lang="en-US" sz="2000"/>
        </a:p>
      </dgm:t>
    </dgm:pt>
    <dgm:pt modelId="{0CCCD539-342D-4730-A94A-44F692894D08}">
      <dgm:prSet phldrT="[Text]" custT="1"/>
      <dgm:spPr/>
      <dgm:t>
        <a:bodyPr/>
        <a:lstStyle/>
        <a:p>
          <a:r>
            <a:rPr lang="et-EE" sz="1800" dirty="0" smtClean="0"/>
            <a:t>Integreeritud taimekaitse</a:t>
          </a:r>
          <a:endParaRPr lang="en-US" sz="1800" dirty="0"/>
        </a:p>
      </dgm:t>
    </dgm:pt>
    <dgm:pt modelId="{53E7A7D6-6363-41BE-AEFE-A77A469B2780}" type="parTrans" cxnId="{CDDFCBAD-F74D-44EE-B07E-CA7D335222A9}">
      <dgm:prSet/>
      <dgm:spPr/>
      <dgm:t>
        <a:bodyPr/>
        <a:lstStyle/>
        <a:p>
          <a:endParaRPr lang="en-US" sz="2000"/>
        </a:p>
      </dgm:t>
    </dgm:pt>
    <dgm:pt modelId="{8B79D993-8AD5-4417-8F01-C7C60D1AFFE9}" type="sibTrans" cxnId="{CDDFCBAD-F74D-44EE-B07E-CA7D335222A9}">
      <dgm:prSet/>
      <dgm:spPr/>
      <dgm:t>
        <a:bodyPr/>
        <a:lstStyle/>
        <a:p>
          <a:endParaRPr lang="en-US" sz="2000"/>
        </a:p>
      </dgm:t>
    </dgm:pt>
    <dgm:pt modelId="{B9A4D9F2-04EE-4F52-A505-D09ADBD9EDC3}">
      <dgm:prSet phldrT="[Text]" custT="1"/>
      <dgm:spPr/>
      <dgm:t>
        <a:bodyPr/>
        <a:lstStyle/>
        <a:p>
          <a:r>
            <a:rPr lang="et-EE" sz="1800" dirty="0" smtClean="0"/>
            <a:t>Seemnekasvatus, sordiaretus, biotehnoloogia</a:t>
          </a:r>
          <a:endParaRPr lang="en-US" sz="1800" dirty="0"/>
        </a:p>
      </dgm:t>
    </dgm:pt>
    <dgm:pt modelId="{2D20D3B2-CCFD-4005-818E-837D71F5D728}" type="parTrans" cxnId="{4B724E88-F551-4CBB-BC07-D68DD8C29ACB}">
      <dgm:prSet/>
      <dgm:spPr/>
      <dgm:t>
        <a:bodyPr/>
        <a:lstStyle/>
        <a:p>
          <a:endParaRPr lang="en-US" sz="2000"/>
        </a:p>
      </dgm:t>
    </dgm:pt>
    <dgm:pt modelId="{1E961D99-490D-4FF7-82F0-76EE3110A981}" type="sibTrans" cxnId="{4B724E88-F551-4CBB-BC07-D68DD8C29ACB}">
      <dgm:prSet/>
      <dgm:spPr/>
      <dgm:t>
        <a:bodyPr/>
        <a:lstStyle/>
        <a:p>
          <a:endParaRPr lang="en-US" sz="2000"/>
        </a:p>
      </dgm:t>
    </dgm:pt>
    <dgm:pt modelId="{82D3543B-49C6-4FFA-A0A1-81F2A5BBE996}" type="pres">
      <dgm:prSet presAssocID="{B29C2EF4-78C7-4A98-9FE1-C93D883964E7}" presName="Name0" presStyleCnt="0">
        <dgm:presLayoutVars>
          <dgm:dir/>
          <dgm:animLvl val="lvl"/>
          <dgm:resizeHandles val="exact"/>
        </dgm:presLayoutVars>
      </dgm:prSet>
      <dgm:spPr/>
    </dgm:pt>
    <dgm:pt modelId="{5EC3C65A-ECCF-47FF-A105-C1210BBFC43E}" type="pres">
      <dgm:prSet presAssocID="{F5E51D08-46B3-4587-AA25-1B577E246117}" presName="composite" presStyleCnt="0"/>
      <dgm:spPr/>
    </dgm:pt>
    <dgm:pt modelId="{3140BCA0-F21B-4B5A-83F4-4C8455DA1002}" type="pres">
      <dgm:prSet presAssocID="{F5E51D08-46B3-4587-AA25-1B577E24611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4D482-EBC0-49AE-8E5F-E524D9C6123A}" type="pres">
      <dgm:prSet presAssocID="{F5E51D08-46B3-4587-AA25-1B577E246117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07514-9FD3-4D8C-A5E2-061A75FC2142}" type="pres">
      <dgm:prSet presAssocID="{B885EE75-96C0-454D-B6A7-A0DF90D40580}" presName="space" presStyleCnt="0"/>
      <dgm:spPr/>
    </dgm:pt>
    <dgm:pt modelId="{20DC48E1-DECF-4379-82E1-8D5ED4F6B757}" type="pres">
      <dgm:prSet presAssocID="{4A31A5E5-751F-4C65-B4E6-340936D209DF}" presName="composite" presStyleCnt="0"/>
      <dgm:spPr/>
    </dgm:pt>
    <dgm:pt modelId="{375EF9DD-C609-4389-91A5-9125D8BC3AD7}" type="pres">
      <dgm:prSet presAssocID="{4A31A5E5-751F-4C65-B4E6-340936D209D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32F92-5185-4CE6-B550-D3ADA8D5882D}" type="pres">
      <dgm:prSet presAssocID="{4A31A5E5-751F-4C65-B4E6-340936D209DF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73274-DC7E-48B0-842E-867C2CDB283D}" type="pres">
      <dgm:prSet presAssocID="{7D154212-94C3-4AD3-8D9F-AE862E546A1E}" presName="space" presStyleCnt="0"/>
      <dgm:spPr/>
    </dgm:pt>
    <dgm:pt modelId="{DB367F08-F89E-4824-8DE3-21EC10453D14}" type="pres">
      <dgm:prSet presAssocID="{E4E88F2F-8F26-4C58-BCA6-1A89F8BE7A03}" presName="composite" presStyleCnt="0"/>
      <dgm:spPr/>
    </dgm:pt>
    <dgm:pt modelId="{FB02EFE8-BC41-46F1-BB72-7D010E9F98D4}" type="pres">
      <dgm:prSet presAssocID="{E4E88F2F-8F26-4C58-BCA6-1A89F8BE7A0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AF37483D-9EF9-483A-AA0C-361119C73649}" type="pres">
      <dgm:prSet presAssocID="{E4E88F2F-8F26-4C58-BCA6-1A89F8BE7A03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92F63-7288-46B5-98FD-AC1570665DF4}" type="pres">
      <dgm:prSet presAssocID="{EC4073D1-E7A3-4E8A-92DC-65FAFE20A266}" presName="space" presStyleCnt="0"/>
      <dgm:spPr/>
    </dgm:pt>
    <dgm:pt modelId="{EA5AE8ED-8038-4BC9-B3ED-F02692D91B3E}" type="pres">
      <dgm:prSet presAssocID="{A48EBFC9-C0D1-4ED4-B2BD-DBE4A62FE315}" presName="composite" presStyleCnt="0"/>
      <dgm:spPr/>
    </dgm:pt>
    <dgm:pt modelId="{95F88AE9-1D79-47FD-853B-329C5C4BEDF4}" type="pres">
      <dgm:prSet presAssocID="{A48EBFC9-C0D1-4ED4-B2BD-DBE4A62FE31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1E3AD-B2C4-4595-A364-14E9DBB960A7}" type="pres">
      <dgm:prSet presAssocID="{A48EBFC9-C0D1-4ED4-B2BD-DBE4A62FE315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C6B3D-06E9-42F5-9323-C32CF6989529}" type="pres">
      <dgm:prSet presAssocID="{840D0AFF-CF9A-4801-B23E-3A387CE3494F}" presName="space" presStyleCnt="0"/>
      <dgm:spPr/>
    </dgm:pt>
    <dgm:pt modelId="{EAC1C625-0FC7-4D92-8784-930CC90348A3}" type="pres">
      <dgm:prSet presAssocID="{C91A9309-B86F-4ADE-A68A-35A8D28BF636}" presName="composite" presStyleCnt="0"/>
      <dgm:spPr/>
    </dgm:pt>
    <dgm:pt modelId="{20F89DD1-D2A4-404A-9AB8-E84BA37B6336}" type="pres">
      <dgm:prSet presAssocID="{C91A9309-B86F-4ADE-A68A-35A8D28BF63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43CC6C09-6EB1-4CB2-A04A-E60B0C415B39}" type="pres">
      <dgm:prSet presAssocID="{C91A9309-B86F-4ADE-A68A-35A8D28BF636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7E1DAE-520C-4278-BC0A-E9E4F6D7BB7E}" srcId="{F5E51D08-46B3-4587-AA25-1B577E246117}" destId="{5028D83B-B132-4DF3-88B8-54BA36D2FC13}" srcOrd="3" destOrd="0" parTransId="{A9D84600-063D-4A48-9AAB-A4E143A96D87}" sibTransId="{4F86FC9A-E823-4F4B-AAC1-E48C2FF6CEBD}"/>
    <dgm:cxn modelId="{B36935A8-C82F-4E5B-93A6-94E209FC8AC6}" type="presOf" srcId="{C91A9309-B86F-4ADE-A68A-35A8D28BF636}" destId="{20F89DD1-D2A4-404A-9AB8-E84BA37B6336}" srcOrd="0" destOrd="0" presId="urn:microsoft.com/office/officeart/2005/8/layout/hList1"/>
    <dgm:cxn modelId="{5ACE5175-B8CF-424A-B046-FC775995FCB6}" type="presOf" srcId="{66A54C63-CBB1-4AF8-9DE8-609D86987FD3}" destId="{1FF4D482-EBC0-49AE-8E5F-E524D9C6123A}" srcOrd="0" destOrd="2" presId="urn:microsoft.com/office/officeart/2005/8/layout/hList1"/>
    <dgm:cxn modelId="{9B434B88-0B48-418B-80EA-8530B6D77E3B}" type="presOf" srcId="{2086A90A-DE96-45AF-9AFE-958F22EB8F6E}" destId="{46132F92-5185-4CE6-B550-D3ADA8D5882D}" srcOrd="0" destOrd="0" presId="urn:microsoft.com/office/officeart/2005/8/layout/hList1"/>
    <dgm:cxn modelId="{C0F929DA-0050-4E46-91C7-4F156821687E}" type="presOf" srcId="{01F3DA47-2C54-4191-BF65-19058C57A7FD}" destId="{43CC6C09-6EB1-4CB2-A04A-E60B0C415B39}" srcOrd="0" destOrd="1" presId="urn:microsoft.com/office/officeart/2005/8/layout/hList1"/>
    <dgm:cxn modelId="{D1AA0B19-E046-4D41-B14B-38BC2809AC86}" srcId="{A48EBFC9-C0D1-4ED4-B2BD-DBE4A62FE315}" destId="{B8B63C39-39ED-45E2-8B2E-47F7F8C748CC}" srcOrd="0" destOrd="0" parTransId="{A4370BA4-E5D4-4E97-B3ED-AF08D12E964F}" sibTransId="{A7736C87-F64F-4AE8-A344-97C22F8091D5}"/>
    <dgm:cxn modelId="{4B724E88-F551-4CBB-BC07-D68DD8C29ACB}" srcId="{C91A9309-B86F-4ADE-A68A-35A8D28BF636}" destId="{B9A4D9F2-04EE-4F52-A505-D09ADBD9EDC3}" srcOrd="3" destOrd="0" parTransId="{2D20D3B2-CCFD-4005-818E-837D71F5D728}" sibTransId="{1E961D99-490D-4FF7-82F0-76EE3110A981}"/>
    <dgm:cxn modelId="{9A737DC8-765B-4491-BBD7-EE3C15415FAE}" type="presOf" srcId="{3E0D9418-A96A-40D9-9E8A-D3D762EAB885}" destId="{AF37483D-9EF9-483A-AA0C-361119C73649}" srcOrd="0" destOrd="0" presId="urn:microsoft.com/office/officeart/2005/8/layout/hList1"/>
    <dgm:cxn modelId="{AC50F529-A768-495E-AAB6-6FFC701DA36D}" type="presOf" srcId="{F5E51D08-46B3-4587-AA25-1B577E246117}" destId="{3140BCA0-F21B-4B5A-83F4-4C8455DA1002}" srcOrd="0" destOrd="0" presId="urn:microsoft.com/office/officeart/2005/8/layout/hList1"/>
    <dgm:cxn modelId="{403B9CD0-7A4E-452F-BBDE-C130AC94FBAE}" type="presOf" srcId="{12E24366-D050-4E14-939E-58C74AC0D7B3}" destId="{46132F92-5185-4CE6-B550-D3ADA8D5882D}" srcOrd="0" destOrd="1" presId="urn:microsoft.com/office/officeart/2005/8/layout/hList1"/>
    <dgm:cxn modelId="{354D3728-5005-426C-A0C2-8605E3E2D788}" srcId="{4A31A5E5-751F-4C65-B4E6-340936D209DF}" destId="{2086A90A-DE96-45AF-9AFE-958F22EB8F6E}" srcOrd="0" destOrd="0" parTransId="{6045C191-870E-4FCD-9917-7FF99C917141}" sibTransId="{5090BF44-8027-4BB9-A8D9-E3599F19DA69}"/>
    <dgm:cxn modelId="{5FC28D37-9C3A-4B77-87B6-7C5CEE00583C}" type="presOf" srcId="{B8B63C39-39ED-45E2-8B2E-47F7F8C748CC}" destId="{4311E3AD-B2C4-4595-A364-14E9DBB960A7}" srcOrd="0" destOrd="0" presId="urn:microsoft.com/office/officeart/2005/8/layout/hList1"/>
    <dgm:cxn modelId="{5B4F5EAA-23F5-46A7-9D64-CC7CADC1CA1A}" type="presOf" srcId="{C27432F5-AAF2-459E-9972-B35D71488494}" destId="{4311E3AD-B2C4-4595-A364-14E9DBB960A7}" srcOrd="0" destOrd="3" presId="urn:microsoft.com/office/officeart/2005/8/layout/hList1"/>
    <dgm:cxn modelId="{C66E822E-483A-4E13-A03F-6675EAF9B811}" srcId="{E4E88F2F-8F26-4C58-BCA6-1A89F8BE7A03}" destId="{F22C63DB-52F6-412E-9323-CD788AE4F642}" srcOrd="3" destOrd="0" parTransId="{A52A358A-E623-4D40-B9EF-E20B1D198979}" sibTransId="{5250EA5C-0CCD-472F-9613-BBC24395B763}"/>
    <dgm:cxn modelId="{E6450370-B8A5-44ED-ACFF-96D398D12178}" type="presOf" srcId="{0CCCD539-342D-4730-A94A-44F692894D08}" destId="{43CC6C09-6EB1-4CB2-A04A-E60B0C415B39}" srcOrd="0" destOrd="2" presId="urn:microsoft.com/office/officeart/2005/8/layout/hList1"/>
    <dgm:cxn modelId="{B74230E9-15E8-46EF-967D-5D92C6F3DCCC}" type="presOf" srcId="{5028D83B-B132-4DF3-88B8-54BA36D2FC13}" destId="{1FF4D482-EBC0-49AE-8E5F-E524D9C6123A}" srcOrd="0" destOrd="3" presId="urn:microsoft.com/office/officeart/2005/8/layout/hList1"/>
    <dgm:cxn modelId="{FC6A5E21-68B6-4B33-84EB-629FB04FD333}" type="presOf" srcId="{9AC425B4-B705-4C3E-9487-87FBC40BDBE8}" destId="{1FF4D482-EBC0-49AE-8E5F-E524D9C6123A}" srcOrd="0" destOrd="4" presId="urn:microsoft.com/office/officeart/2005/8/layout/hList1"/>
    <dgm:cxn modelId="{340B243A-CC88-440D-B7BD-77F0DA154E4B}" type="presOf" srcId="{0FAB868B-4FFE-42F3-8CAB-5D85CB145197}" destId="{AF37483D-9EF9-483A-AA0C-361119C73649}" srcOrd="0" destOrd="1" presId="urn:microsoft.com/office/officeart/2005/8/layout/hList1"/>
    <dgm:cxn modelId="{B747580B-D4DE-4BE1-BDE8-49E9E2A2D82A}" srcId="{A48EBFC9-C0D1-4ED4-B2BD-DBE4A62FE315}" destId="{469736DF-5179-42BC-BCFE-F588C33927C5}" srcOrd="1" destOrd="0" parTransId="{56034FC9-A3DB-4C34-A3D0-81AEFF30FDCE}" sibTransId="{7A47F362-BBCF-44FC-8445-0B188C9D46AF}"/>
    <dgm:cxn modelId="{3C6849A6-724E-40A2-A983-FFEA99FFED7D}" type="presOf" srcId="{FD828F16-A4A8-49F3-A640-AD333D71D38B}" destId="{1FF4D482-EBC0-49AE-8E5F-E524D9C6123A}" srcOrd="0" destOrd="0" presId="urn:microsoft.com/office/officeart/2005/8/layout/hList1"/>
    <dgm:cxn modelId="{3B6F4A13-B2E0-4D68-A323-E2EC296151AE}" type="presOf" srcId="{4A31A5E5-751F-4C65-B4E6-340936D209DF}" destId="{375EF9DD-C609-4389-91A5-9125D8BC3AD7}" srcOrd="0" destOrd="0" presId="urn:microsoft.com/office/officeart/2005/8/layout/hList1"/>
    <dgm:cxn modelId="{FFDE5951-6F15-4D5C-8144-5FE555FC98EF}" type="presOf" srcId="{11129DA0-9E9A-4441-9E26-0D0E9A679BE6}" destId="{46132F92-5185-4CE6-B550-D3ADA8D5882D}" srcOrd="0" destOrd="4" presId="urn:microsoft.com/office/officeart/2005/8/layout/hList1"/>
    <dgm:cxn modelId="{0144C6F5-A486-4370-B5F4-3DE0CA1DE23A}" type="presOf" srcId="{469736DF-5179-42BC-BCFE-F588C33927C5}" destId="{4311E3AD-B2C4-4595-A364-14E9DBB960A7}" srcOrd="0" destOrd="1" presId="urn:microsoft.com/office/officeart/2005/8/layout/hList1"/>
    <dgm:cxn modelId="{98E6BC2A-220E-45A4-8C0A-9605837E47A4}" srcId="{E4E88F2F-8F26-4C58-BCA6-1A89F8BE7A03}" destId="{15A4DA3D-0B0B-46D0-9BC5-26F1B1F7B050}" srcOrd="2" destOrd="0" parTransId="{43A9F5F3-B285-4B42-B36C-15CC5A068914}" sibTransId="{03A1023B-0667-4C4E-8AC4-4D43E5048A2C}"/>
    <dgm:cxn modelId="{AABC8E9D-8BA8-44F6-86C7-02DF3B805A3C}" srcId="{4A31A5E5-751F-4C65-B4E6-340936D209DF}" destId="{11129DA0-9E9A-4441-9E26-0D0E9A679BE6}" srcOrd="4" destOrd="0" parTransId="{B96ED5F6-ED0F-4B99-8C22-87741E80EEF5}" sibTransId="{3E700201-0B71-47A1-9E85-18E06FCCB80B}"/>
    <dgm:cxn modelId="{59370369-68ED-4083-A63E-EF32730B19B4}" srcId="{F5E51D08-46B3-4587-AA25-1B577E246117}" destId="{66A54C63-CBB1-4AF8-9DE8-609D86987FD3}" srcOrd="2" destOrd="0" parTransId="{CA0D1ACA-84DA-4CE2-B3C2-3A1057167F9D}" sibTransId="{27ED3F67-1F41-45B9-9B2F-3D6961C119A0}"/>
    <dgm:cxn modelId="{2D01A40F-D360-4060-A0CD-F8DDB0A65638}" type="presOf" srcId="{F22C63DB-52F6-412E-9323-CD788AE4F642}" destId="{AF37483D-9EF9-483A-AA0C-361119C73649}" srcOrd="0" destOrd="3" presId="urn:microsoft.com/office/officeart/2005/8/layout/hList1"/>
    <dgm:cxn modelId="{B3EE899C-9EC2-4364-BA77-FF7F1A620453}" type="presOf" srcId="{7B607973-3B19-4A2F-A40C-23E538C79BF8}" destId="{AF37483D-9EF9-483A-AA0C-361119C73649}" srcOrd="0" destOrd="4" presId="urn:microsoft.com/office/officeart/2005/8/layout/hList1"/>
    <dgm:cxn modelId="{8BA4B96F-C9D8-4563-A895-AE33C68F1E17}" srcId="{B29C2EF4-78C7-4A98-9FE1-C93D883964E7}" destId="{C91A9309-B86F-4ADE-A68A-35A8D28BF636}" srcOrd="4" destOrd="0" parTransId="{DC0F643B-0741-4D98-88A0-E56F7721781A}" sibTransId="{B9842C67-63C4-414D-8972-1CABBB82C9A8}"/>
    <dgm:cxn modelId="{F8B1C0EB-5609-46F5-B507-96709D9D3DAC}" type="presOf" srcId="{15A4DA3D-0B0B-46D0-9BC5-26F1B1F7B050}" destId="{AF37483D-9EF9-483A-AA0C-361119C73649}" srcOrd="0" destOrd="2" presId="urn:microsoft.com/office/officeart/2005/8/layout/hList1"/>
    <dgm:cxn modelId="{BD178AA3-28E0-451C-8034-B7925EBDB5C3}" type="presOf" srcId="{042E7FAA-131F-4786-8B2B-99DB9E37D5FF}" destId="{46132F92-5185-4CE6-B550-D3ADA8D5882D}" srcOrd="0" destOrd="2" presId="urn:microsoft.com/office/officeart/2005/8/layout/hList1"/>
    <dgm:cxn modelId="{BB0B27DB-B7D4-4006-858F-4F28A5FAE95C}" srcId="{4A31A5E5-751F-4C65-B4E6-340936D209DF}" destId="{B0C71F9F-5E98-46E5-954C-51A8FCDAA753}" srcOrd="3" destOrd="0" parTransId="{04F77B05-1D68-400B-B02F-F5900C3BC0B4}" sibTransId="{1249905B-5E28-471A-A20B-BEC6D7567FE4}"/>
    <dgm:cxn modelId="{A84820D3-E28C-4335-9CF9-9C510B0FB98B}" srcId="{E4E88F2F-8F26-4C58-BCA6-1A89F8BE7A03}" destId="{7B607973-3B19-4A2F-A40C-23E538C79BF8}" srcOrd="4" destOrd="0" parTransId="{037E720F-E442-47CB-86BC-8F5356A87BBC}" sibTransId="{B61B3C25-4338-49DA-9590-13826F7BE931}"/>
    <dgm:cxn modelId="{D29AB592-AC48-4E42-8315-1667BD1D29B9}" srcId="{F5E51D08-46B3-4587-AA25-1B577E246117}" destId="{FD828F16-A4A8-49F3-A640-AD333D71D38B}" srcOrd="0" destOrd="0" parTransId="{9B28077C-B6E0-4D0E-8258-3D9796F9060F}" sibTransId="{80C97AC5-132F-48D7-AE9F-4BA99DF71DDF}"/>
    <dgm:cxn modelId="{1DD978E4-F857-4E80-BF3F-DC604F9FDC24}" srcId="{B29C2EF4-78C7-4A98-9FE1-C93D883964E7}" destId="{A48EBFC9-C0D1-4ED4-B2BD-DBE4A62FE315}" srcOrd="3" destOrd="0" parTransId="{1FDB0504-9549-4A71-BFFD-9667F2AAE42B}" sibTransId="{840D0AFF-CF9A-4801-B23E-3A387CE3494F}"/>
    <dgm:cxn modelId="{E8BB0B06-DE48-49C2-B2BB-03A39D50DA93}" type="presOf" srcId="{9B51B770-DAEB-4B41-AAB7-40FEA016BAFF}" destId="{4311E3AD-B2C4-4595-A364-14E9DBB960A7}" srcOrd="0" destOrd="2" presId="urn:microsoft.com/office/officeart/2005/8/layout/hList1"/>
    <dgm:cxn modelId="{AA200EB7-91B1-40BB-ACB5-1AEFF3C2833B}" srcId="{A48EBFC9-C0D1-4ED4-B2BD-DBE4A62FE315}" destId="{9B51B770-DAEB-4B41-AAB7-40FEA016BAFF}" srcOrd="2" destOrd="0" parTransId="{835EDC4E-9AAC-4A92-A086-91900849E9ED}" sibTransId="{6744A62C-084A-43AB-B408-B8C85F847893}"/>
    <dgm:cxn modelId="{CE8900FF-2366-41CC-98CF-1E1B7E2E79E9}" type="presOf" srcId="{B29C2EF4-78C7-4A98-9FE1-C93D883964E7}" destId="{82D3543B-49C6-4FFA-A0A1-81F2A5BBE996}" srcOrd="0" destOrd="0" presId="urn:microsoft.com/office/officeart/2005/8/layout/hList1"/>
    <dgm:cxn modelId="{F10636A0-B35C-48E1-8627-4F68C606483C}" type="presOf" srcId="{63EDEC92-B6A8-4FDD-952C-A4E4ECA92C20}" destId="{43CC6C09-6EB1-4CB2-A04A-E60B0C415B39}" srcOrd="0" destOrd="0" presId="urn:microsoft.com/office/officeart/2005/8/layout/hList1"/>
    <dgm:cxn modelId="{17103D3C-EB2B-4211-ACD8-EDD517B68A6A}" type="presOf" srcId="{E4E88F2F-8F26-4C58-BCA6-1A89F8BE7A03}" destId="{FB02EFE8-BC41-46F1-BB72-7D010E9F98D4}" srcOrd="0" destOrd="0" presId="urn:microsoft.com/office/officeart/2005/8/layout/hList1"/>
    <dgm:cxn modelId="{4091FB36-3B70-4052-8914-D9C825544C8B}" type="presOf" srcId="{B0C71F9F-5E98-46E5-954C-51A8FCDAA753}" destId="{46132F92-5185-4CE6-B550-D3ADA8D5882D}" srcOrd="0" destOrd="3" presId="urn:microsoft.com/office/officeart/2005/8/layout/hList1"/>
    <dgm:cxn modelId="{2595E8E5-592C-4888-B8BD-6B2A300DD48D}" srcId="{A48EBFC9-C0D1-4ED4-B2BD-DBE4A62FE315}" destId="{C27432F5-AAF2-459E-9972-B35D71488494}" srcOrd="3" destOrd="0" parTransId="{627079F0-888B-4B57-B99F-F4B7E24075C1}" sibTransId="{792623B6-81F2-4A6F-BB66-FBCF50627CC8}"/>
    <dgm:cxn modelId="{209A944F-7C89-4B05-B58E-B2E8F1A32EFF}" srcId="{F5E51D08-46B3-4587-AA25-1B577E246117}" destId="{05A53B17-A4B9-45D9-9C06-ED87555F5C07}" srcOrd="1" destOrd="0" parTransId="{FA891CCD-6C53-4FE8-B1C3-40CB5BE8D3A3}" sibTransId="{763B3A13-2647-48B8-87F0-09BC4F450081}"/>
    <dgm:cxn modelId="{6245A22E-5A8E-4837-AFB5-D918EB960F23}" srcId="{C91A9309-B86F-4ADE-A68A-35A8D28BF636}" destId="{01F3DA47-2C54-4191-BF65-19058C57A7FD}" srcOrd="1" destOrd="0" parTransId="{774C76A9-4B22-48E9-B0CA-DF947AE3B9D1}" sibTransId="{0B0818BD-8FA0-40D5-8353-0902E998EE97}"/>
    <dgm:cxn modelId="{EE7A3777-D621-434A-9853-1DA0BA85A1AC}" srcId="{F5E51D08-46B3-4587-AA25-1B577E246117}" destId="{9AC425B4-B705-4C3E-9487-87FBC40BDBE8}" srcOrd="4" destOrd="0" parTransId="{0E2B0902-298F-421E-B085-C5F973FBCDE2}" sibTransId="{E0754570-E3AD-45B2-96A6-22895DBF4435}"/>
    <dgm:cxn modelId="{2B22398B-6BB8-4731-99AF-C0B8559A9847}" srcId="{E4E88F2F-8F26-4C58-BCA6-1A89F8BE7A03}" destId="{3E0D9418-A96A-40D9-9E8A-D3D762EAB885}" srcOrd="0" destOrd="0" parTransId="{B5D7F7ED-5B8B-4C6D-890F-081960FB9F42}" sibTransId="{F5385362-E4FE-4EC1-A84C-2FEBB3831F9D}"/>
    <dgm:cxn modelId="{26D7E8B7-1E27-44A7-9A38-9D22F0143C69}" srcId="{4A31A5E5-751F-4C65-B4E6-340936D209DF}" destId="{042E7FAA-131F-4786-8B2B-99DB9E37D5FF}" srcOrd="2" destOrd="0" parTransId="{A3132888-C868-4AA6-86C9-EE5ABD65B572}" sibTransId="{2F559D0E-09E4-4FF5-8D49-367765985C96}"/>
    <dgm:cxn modelId="{887633AD-60CF-4534-9D39-E544E015E1D8}" type="presOf" srcId="{B9A4D9F2-04EE-4F52-A505-D09ADBD9EDC3}" destId="{43CC6C09-6EB1-4CB2-A04A-E60B0C415B39}" srcOrd="0" destOrd="3" presId="urn:microsoft.com/office/officeart/2005/8/layout/hList1"/>
    <dgm:cxn modelId="{1E0298D0-2573-4088-91EA-6475047F37C5}" srcId="{B29C2EF4-78C7-4A98-9FE1-C93D883964E7}" destId="{4A31A5E5-751F-4C65-B4E6-340936D209DF}" srcOrd="1" destOrd="0" parTransId="{73C7FD9C-2B41-4994-98F1-59F453BFCCB6}" sibTransId="{7D154212-94C3-4AD3-8D9F-AE862E546A1E}"/>
    <dgm:cxn modelId="{ADA03C33-B429-4D3F-A320-491F443FC237}" type="presOf" srcId="{05A53B17-A4B9-45D9-9C06-ED87555F5C07}" destId="{1FF4D482-EBC0-49AE-8E5F-E524D9C6123A}" srcOrd="0" destOrd="1" presId="urn:microsoft.com/office/officeart/2005/8/layout/hList1"/>
    <dgm:cxn modelId="{CBA5C63B-15C4-48BF-87E8-E96913870D0D}" srcId="{B29C2EF4-78C7-4A98-9FE1-C93D883964E7}" destId="{E4E88F2F-8F26-4C58-BCA6-1A89F8BE7A03}" srcOrd="2" destOrd="0" parTransId="{BD4D7209-67D8-4F69-A04A-D562AB67540A}" sibTransId="{EC4073D1-E7A3-4E8A-92DC-65FAFE20A266}"/>
    <dgm:cxn modelId="{DB1387B2-2809-47A9-BF48-36D9C3A874B4}" srcId="{C91A9309-B86F-4ADE-A68A-35A8D28BF636}" destId="{63EDEC92-B6A8-4FDD-952C-A4E4ECA92C20}" srcOrd="0" destOrd="0" parTransId="{AA4B203A-78D7-48EA-91C9-4FD77F3D2538}" sibTransId="{83A0AAF7-4860-4613-A072-649F949F7E92}"/>
    <dgm:cxn modelId="{928C4702-83B6-4FF5-9E6A-00E1287ED8F7}" srcId="{4A31A5E5-751F-4C65-B4E6-340936D209DF}" destId="{12E24366-D050-4E14-939E-58C74AC0D7B3}" srcOrd="1" destOrd="0" parTransId="{F1F0843B-F516-46D6-90E0-DF7C4AE85278}" sibTransId="{B82F6C74-C69B-4B56-8CEC-6E58B00B7C5F}"/>
    <dgm:cxn modelId="{CDDFCBAD-F74D-44EE-B07E-CA7D335222A9}" srcId="{C91A9309-B86F-4ADE-A68A-35A8D28BF636}" destId="{0CCCD539-342D-4730-A94A-44F692894D08}" srcOrd="2" destOrd="0" parTransId="{53E7A7D6-6363-41BE-AEFE-A77A469B2780}" sibTransId="{8B79D993-8AD5-4417-8F01-C7C60D1AFFE9}"/>
    <dgm:cxn modelId="{DBA1B0AA-05C5-46FA-B878-8BA3F2A85800}" type="presOf" srcId="{A48EBFC9-C0D1-4ED4-B2BD-DBE4A62FE315}" destId="{95F88AE9-1D79-47FD-853B-329C5C4BEDF4}" srcOrd="0" destOrd="0" presId="urn:microsoft.com/office/officeart/2005/8/layout/hList1"/>
    <dgm:cxn modelId="{3BD03EF6-B747-43EA-B0D8-87FF47AA81FE}" srcId="{E4E88F2F-8F26-4C58-BCA6-1A89F8BE7A03}" destId="{0FAB868B-4FFE-42F3-8CAB-5D85CB145197}" srcOrd="1" destOrd="0" parTransId="{E99610F4-7DA7-4DF1-BC0B-846F6ED6E151}" sibTransId="{8759FBD9-0DC4-4110-BCB5-43E92966034F}"/>
    <dgm:cxn modelId="{62761BBA-F7FE-4048-A261-8DE063470867}" srcId="{B29C2EF4-78C7-4A98-9FE1-C93D883964E7}" destId="{F5E51D08-46B3-4587-AA25-1B577E246117}" srcOrd="0" destOrd="0" parTransId="{076C8D12-D4D0-40A9-B55A-36A9190F1171}" sibTransId="{B885EE75-96C0-454D-B6A7-A0DF90D40580}"/>
    <dgm:cxn modelId="{5891C5CB-7C26-4C6E-9351-3BA2C77BE9B4}" type="presParOf" srcId="{82D3543B-49C6-4FFA-A0A1-81F2A5BBE996}" destId="{5EC3C65A-ECCF-47FF-A105-C1210BBFC43E}" srcOrd="0" destOrd="0" presId="urn:microsoft.com/office/officeart/2005/8/layout/hList1"/>
    <dgm:cxn modelId="{AA8BB0BF-34A2-4F2E-955C-53DC21BFA4E9}" type="presParOf" srcId="{5EC3C65A-ECCF-47FF-A105-C1210BBFC43E}" destId="{3140BCA0-F21B-4B5A-83F4-4C8455DA1002}" srcOrd="0" destOrd="0" presId="urn:microsoft.com/office/officeart/2005/8/layout/hList1"/>
    <dgm:cxn modelId="{4B0FE714-6A92-45BC-A9F3-C5480B83C16D}" type="presParOf" srcId="{5EC3C65A-ECCF-47FF-A105-C1210BBFC43E}" destId="{1FF4D482-EBC0-49AE-8E5F-E524D9C6123A}" srcOrd="1" destOrd="0" presId="urn:microsoft.com/office/officeart/2005/8/layout/hList1"/>
    <dgm:cxn modelId="{3BE3FE4A-E0A7-4F94-BDAC-F32A674E5689}" type="presParOf" srcId="{82D3543B-49C6-4FFA-A0A1-81F2A5BBE996}" destId="{3FF07514-9FD3-4D8C-A5E2-061A75FC2142}" srcOrd="1" destOrd="0" presId="urn:microsoft.com/office/officeart/2005/8/layout/hList1"/>
    <dgm:cxn modelId="{800E9D9D-1662-4D39-98B5-5BFC127CF288}" type="presParOf" srcId="{82D3543B-49C6-4FFA-A0A1-81F2A5BBE996}" destId="{20DC48E1-DECF-4379-82E1-8D5ED4F6B757}" srcOrd="2" destOrd="0" presId="urn:microsoft.com/office/officeart/2005/8/layout/hList1"/>
    <dgm:cxn modelId="{45B4C245-5A95-4703-B1AA-38013BF55E6A}" type="presParOf" srcId="{20DC48E1-DECF-4379-82E1-8D5ED4F6B757}" destId="{375EF9DD-C609-4389-91A5-9125D8BC3AD7}" srcOrd="0" destOrd="0" presId="urn:microsoft.com/office/officeart/2005/8/layout/hList1"/>
    <dgm:cxn modelId="{986E8544-079D-4EA9-A1E7-942020BF544E}" type="presParOf" srcId="{20DC48E1-DECF-4379-82E1-8D5ED4F6B757}" destId="{46132F92-5185-4CE6-B550-D3ADA8D5882D}" srcOrd="1" destOrd="0" presId="urn:microsoft.com/office/officeart/2005/8/layout/hList1"/>
    <dgm:cxn modelId="{6C9D6799-8465-4DDA-A851-AB2324F19C66}" type="presParOf" srcId="{82D3543B-49C6-4FFA-A0A1-81F2A5BBE996}" destId="{E7B73274-DC7E-48B0-842E-867C2CDB283D}" srcOrd="3" destOrd="0" presId="urn:microsoft.com/office/officeart/2005/8/layout/hList1"/>
    <dgm:cxn modelId="{FA12DDE8-6109-4384-B0FB-434180D67851}" type="presParOf" srcId="{82D3543B-49C6-4FFA-A0A1-81F2A5BBE996}" destId="{DB367F08-F89E-4824-8DE3-21EC10453D14}" srcOrd="4" destOrd="0" presId="urn:microsoft.com/office/officeart/2005/8/layout/hList1"/>
    <dgm:cxn modelId="{09DBF74C-CB6B-49D9-8D9A-918DB872E2F7}" type="presParOf" srcId="{DB367F08-F89E-4824-8DE3-21EC10453D14}" destId="{FB02EFE8-BC41-46F1-BB72-7D010E9F98D4}" srcOrd="0" destOrd="0" presId="urn:microsoft.com/office/officeart/2005/8/layout/hList1"/>
    <dgm:cxn modelId="{215F0ED7-F0C3-41CC-98CE-12BDD0D9C2D1}" type="presParOf" srcId="{DB367F08-F89E-4824-8DE3-21EC10453D14}" destId="{AF37483D-9EF9-483A-AA0C-361119C73649}" srcOrd="1" destOrd="0" presId="urn:microsoft.com/office/officeart/2005/8/layout/hList1"/>
    <dgm:cxn modelId="{FA533387-B83E-44F6-A8AC-CF91B07F0448}" type="presParOf" srcId="{82D3543B-49C6-4FFA-A0A1-81F2A5BBE996}" destId="{73492F63-7288-46B5-98FD-AC1570665DF4}" srcOrd="5" destOrd="0" presId="urn:microsoft.com/office/officeart/2005/8/layout/hList1"/>
    <dgm:cxn modelId="{B29DA276-B115-444B-84D6-18E5E2716537}" type="presParOf" srcId="{82D3543B-49C6-4FFA-A0A1-81F2A5BBE996}" destId="{EA5AE8ED-8038-4BC9-B3ED-F02692D91B3E}" srcOrd="6" destOrd="0" presId="urn:microsoft.com/office/officeart/2005/8/layout/hList1"/>
    <dgm:cxn modelId="{4FB32810-97C6-475F-8467-77B14BE2FE83}" type="presParOf" srcId="{EA5AE8ED-8038-4BC9-B3ED-F02692D91B3E}" destId="{95F88AE9-1D79-47FD-853B-329C5C4BEDF4}" srcOrd="0" destOrd="0" presId="urn:microsoft.com/office/officeart/2005/8/layout/hList1"/>
    <dgm:cxn modelId="{B4DC3C0C-9CB5-43D7-9773-296DFDF5924E}" type="presParOf" srcId="{EA5AE8ED-8038-4BC9-B3ED-F02692D91B3E}" destId="{4311E3AD-B2C4-4595-A364-14E9DBB960A7}" srcOrd="1" destOrd="0" presId="urn:microsoft.com/office/officeart/2005/8/layout/hList1"/>
    <dgm:cxn modelId="{DE47A682-4CD9-456C-BB6C-F8FFE793A5EB}" type="presParOf" srcId="{82D3543B-49C6-4FFA-A0A1-81F2A5BBE996}" destId="{99CC6B3D-06E9-42F5-9323-C32CF6989529}" srcOrd="7" destOrd="0" presId="urn:microsoft.com/office/officeart/2005/8/layout/hList1"/>
    <dgm:cxn modelId="{B52FE518-8DBA-49F6-B1BF-A3C52DC1CFFC}" type="presParOf" srcId="{82D3543B-49C6-4FFA-A0A1-81F2A5BBE996}" destId="{EAC1C625-0FC7-4D92-8784-930CC90348A3}" srcOrd="8" destOrd="0" presId="urn:microsoft.com/office/officeart/2005/8/layout/hList1"/>
    <dgm:cxn modelId="{C927CCE1-004E-467D-8517-47B0C5526FFB}" type="presParOf" srcId="{EAC1C625-0FC7-4D92-8784-930CC90348A3}" destId="{20F89DD1-D2A4-404A-9AB8-E84BA37B6336}" srcOrd="0" destOrd="0" presId="urn:microsoft.com/office/officeart/2005/8/layout/hList1"/>
    <dgm:cxn modelId="{0642D321-0B95-4E8B-BF4E-33129A54A6DB}" type="presParOf" srcId="{EAC1C625-0FC7-4D92-8784-930CC90348A3}" destId="{43CC6C09-6EB1-4CB2-A04A-E60B0C415B3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0B778-6B36-4784-BD79-A4BFCCC84166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F63706-C943-4AD5-A12C-6494F7B377FE}">
      <dgm:prSet phldrT="[Text]"/>
      <dgm:spPr/>
      <dgm:t>
        <a:bodyPr/>
        <a:lstStyle/>
        <a:p>
          <a:r>
            <a:rPr lang="et-EE" dirty="0" smtClean="0"/>
            <a:t>Kestlik ressurssidega varustatus ja elurikkuse hoidmine</a:t>
          </a:r>
          <a:endParaRPr lang="en-US" dirty="0"/>
        </a:p>
      </dgm:t>
    </dgm:pt>
    <dgm:pt modelId="{056F9775-CFDF-40A6-A448-6791A6572B0E}" type="parTrans" cxnId="{EF99C633-C8C0-44A3-A5E5-8AB1758278EF}">
      <dgm:prSet/>
      <dgm:spPr/>
      <dgm:t>
        <a:bodyPr/>
        <a:lstStyle/>
        <a:p>
          <a:endParaRPr lang="en-US"/>
        </a:p>
      </dgm:t>
    </dgm:pt>
    <dgm:pt modelId="{C7E872CD-95DA-4098-9EB9-50FE4EBF9BB7}" type="sibTrans" cxnId="{EF99C633-C8C0-44A3-A5E5-8AB1758278EF}">
      <dgm:prSet/>
      <dgm:spPr/>
      <dgm:t>
        <a:bodyPr/>
        <a:lstStyle/>
        <a:p>
          <a:endParaRPr lang="en-US"/>
        </a:p>
      </dgm:t>
    </dgm:pt>
    <dgm:pt modelId="{EFFE9725-27C1-408A-AB51-8DA41EAC34A7}">
      <dgm:prSet phldrT="[Text]" custT="1"/>
      <dgm:spPr/>
      <dgm:t>
        <a:bodyPr/>
        <a:lstStyle/>
        <a:p>
          <a:r>
            <a:rPr lang="et-EE" sz="1600" dirty="0" smtClean="0"/>
            <a:t>Suurem lisandväärtus</a:t>
          </a:r>
          <a:endParaRPr lang="en-US" sz="1600" dirty="0"/>
        </a:p>
      </dgm:t>
    </dgm:pt>
    <dgm:pt modelId="{792213CF-B23B-4CE2-8C2D-C92A730CB5F3}" type="parTrans" cxnId="{1D1E9B0A-7E8E-4978-A8C2-6E5145A4D160}">
      <dgm:prSet/>
      <dgm:spPr/>
      <dgm:t>
        <a:bodyPr/>
        <a:lstStyle/>
        <a:p>
          <a:endParaRPr lang="en-US"/>
        </a:p>
      </dgm:t>
    </dgm:pt>
    <dgm:pt modelId="{F5032E8F-4740-44E4-8970-8ADA482CED34}" type="sibTrans" cxnId="{1D1E9B0A-7E8E-4978-A8C2-6E5145A4D160}">
      <dgm:prSet/>
      <dgm:spPr/>
      <dgm:t>
        <a:bodyPr/>
        <a:lstStyle/>
        <a:p>
          <a:endParaRPr lang="en-US"/>
        </a:p>
      </dgm:t>
    </dgm:pt>
    <dgm:pt modelId="{22E2AA65-2CAF-4C60-B23A-5B8149DC16A0}">
      <dgm:prSet phldrT="[Text]" custT="1"/>
      <dgm:spPr/>
      <dgm:t>
        <a:bodyPr/>
        <a:lstStyle/>
        <a:p>
          <a:r>
            <a:rPr lang="et-EE" sz="1600" dirty="0" err="1" smtClean="0"/>
            <a:t>Ettevõtlus-keskkond</a:t>
          </a:r>
          <a:endParaRPr lang="en-US" sz="1600" dirty="0"/>
        </a:p>
      </dgm:t>
    </dgm:pt>
    <dgm:pt modelId="{D2EE23E8-5739-48DE-BB6C-B1F9523010E1}" type="parTrans" cxnId="{134B5C86-7DF1-4633-ABBD-5BEA07D3AAF2}">
      <dgm:prSet/>
      <dgm:spPr/>
      <dgm:t>
        <a:bodyPr/>
        <a:lstStyle/>
        <a:p>
          <a:endParaRPr lang="en-US"/>
        </a:p>
      </dgm:t>
    </dgm:pt>
    <dgm:pt modelId="{B02D7D66-9E70-4D30-AAD0-A506A71FB2E0}" type="sibTrans" cxnId="{134B5C86-7DF1-4633-ABBD-5BEA07D3AAF2}">
      <dgm:prSet/>
      <dgm:spPr/>
      <dgm:t>
        <a:bodyPr/>
        <a:lstStyle/>
        <a:p>
          <a:endParaRPr lang="en-US"/>
        </a:p>
      </dgm:t>
    </dgm:pt>
    <dgm:pt modelId="{5BF1FE62-1FA7-43D4-9098-D98BC9A5008A}">
      <dgm:prSet phldrT="[Text]" custT="1"/>
      <dgm:spPr/>
      <dgm:t>
        <a:bodyPr/>
        <a:lstStyle/>
        <a:p>
          <a:r>
            <a:rPr lang="et-EE" sz="1600" dirty="0" smtClean="0"/>
            <a:t>TAI ja tehnoloogia</a:t>
          </a:r>
          <a:endParaRPr lang="en-US" sz="1600" dirty="0"/>
        </a:p>
      </dgm:t>
    </dgm:pt>
    <dgm:pt modelId="{228A84B8-E1C1-400C-8BC2-CDA60C76B483}" type="parTrans" cxnId="{979D361D-0BEF-4096-B82D-92B6C488CB15}">
      <dgm:prSet/>
      <dgm:spPr/>
      <dgm:t>
        <a:bodyPr/>
        <a:lstStyle/>
        <a:p>
          <a:endParaRPr lang="en-US"/>
        </a:p>
      </dgm:t>
    </dgm:pt>
    <dgm:pt modelId="{286C43D5-A1CC-486A-A3E9-D15B64F16D99}" type="sibTrans" cxnId="{979D361D-0BEF-4096-B82D-92B6C488CB15}">
      <dgm:prSet/>
      <dgm:spPr/>
      <dgm:t>
        <a:bodyPr/>
        <a:lstStyle/>
        <a:p>
          <a:endParaRPr lang="en-US"/>
        </a:p>
      </dgm:t>
    </dgm:pt>
    <dgm:pt modelId="{D41B1752-6FE1-41D3-A99C-64BF47607519}">
      <dgm:prSet phldrT="[Text]" custT="1"/>
      <dgm:spPr/>
      <dgm:t>
        <a:bodyPr/>
        <a:lstStyle/>
        <a:p>
          <a:r>
            <a:rPr lang="et-EE" sz="1600" dirty="0" smtClean="0"/>
            <a:t>Haridus, oskusteave ja teadlikkus</a:t>
          </a:r>
          <a:endParaRPr lang="en-US" sz="1600" dirty="0"/>
        </a:p>
      </dgm:t>
    </dgm:pt>
    <dgm:pt modelId="{FD147EFE-1955-4DEC-9CAA-5C6C367E8402}" type="parTrans" cxnId="{803801F2-0760-471C-A491-BDD318844034}">
      <dgm:prSet/>
      <dgm:spPr/>
      <dgm:t>
        <a:bodyPr/>
        <a:lstStyle/>
        <a:p>
          <a:endParaRPr lang="en-US"/>
        </a:p>
      </dgm:t>
    </dgm:pt>
    <dgm:pt modelId="{F5A6A688-C35E-45E8-8945-2DE36504C95B}" type="sibTrans" cxnId="{803801F2-0760-471C-A491-BDD318844034}">
      <dgm:prSet/>
      <dgm:spPr/>
      <dgm:t>
        <a:bodyPr/>
        <a:lstStyle/>
        <a:p>
          <a:endParaRPr lang="en-US"/>
        </a:p>
      </dgm:t>
    </dgm:pt>
    <dgm:pt modelId="{038E1493-D6F7-4670-88A2-3DAED2985564}" type="pres">
      <dgm:prSet presAssocID="{1750B778-6B36-4784-BD79-A4BFCCC8416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642409-F378-4D29-898B-B4D26C6741E5}" type="pres">
      <dgm:prSet presAssocID="{C0F63706-C943-4AD5-A12C-6494F7B377FE}" presName="centerShape" presStyleLbl="node0" presStyleIdx="0" presStyleCnt="1"/>
      <dgm:spPr/>
      <dgm:t>
        <a:bodyPr/>
        <a:lstStyle/>
        <a:p>
          <a:endParaRPr lang="en-US"/>
        </a:p>
      </dgm:t>
    </dgm:pt>
    <dgm:pt modelId="{B3674F33-5DAA-4384-88CB-DB3CB9898161}" type="pres">
      <dgm:prSet presAssocID="{EFFE9725-27C1-408A-AB51-8DA41EAC34A7}" presName="node" presStyleLbl="node1" presStyleIdx="0" presStyleCnt="4" custScaleX="122726" custScaleY="122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E4CA4-B422-4AF3-B241-6A0E53003B93}" type="pres">
      <dgm:prSet presAssocID="{EFFE9725-27C1-408A-AB51-8DA41EAC34A7}" presName="dummy" presStyleCnt="0"/>
      <dgm:spPr/>
    </dgm:pt>
    <dgm:pt modelId="{19B299BF-41E6-4261-B040-07A4E41AD249}" type="pres">
      <dgm:prSet presAssocID="{F5032E8F-4740-44E4-8970-8ADA482CED34}" presName="sibTrans" presStyleLbl="sibTrans2D1" presStyleIdx="0" presStyleCnt="4"/>
      <dgm:spPr/>
    </dgm:pt>
    <dgm:pt modelId="{E101BF3F-C24E-422D-95E3-F950530D0E21}" type="pres">
      <dgm:prSet presAssocID="{22E2AA65-2CAF-4C60-B23A-5B8149DC16A0}" presName="node" presStyleLbl="node1" presStyleIdx="1" presStyleCnt="4" custScaleX="122726" custScaleY="122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64A44-966D-4AE2-A1BE-986537678F1C}" type="pres">
      <dgm:prSet presAssocID="{22E2AA65-2CAF-4C60-B23A-5B8149DC16A0}" presName="dummy" presStyleCnt="0"/>
      <dgm:spPr/>
    </dgm:pt>
    <dgm:pt modelId="{3FAC2294-7550-44F9-B037-6E1430B89A52}" type="pres">
      <dgm:prSet presAssocID="{B02D7D66-9E70-4D30-AAD0-A506A71FB2E0}" presName="sibTrans" presStyleLbl="sibTrans2D1" presStyleIdx="1" presStyleCnt="4"/>
      <dgm:spPr/>
    </dgm:pt>
    <dgm:pt modelId="{A6F21DAD-5238-4805-BD16-E99181344593}" type="pres">
      <dgm:prSet presAssocID="{5BF1FE62-1FA7-43D4-9098-D98BC9A5008A}" presName="node" presStyleLbl="node1" presStyleIdx="2" presStyleCnt="4" custScaleX="122726" custScaleY="122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305EE-4902-4DF2-8C67-97FD347CF220}" type="pres">
      <dgm:prSet presAssocID="{5BF1FE62-1FA7-43D4-9098-D98BC9A5008A}" presName="dummy" presStyleCnt="0"/>
      <dgm:spPr/>
    </dgm:pt>
    <dgm:pt modelId="{BECF604C-9DE6-4B1C-B783-40E6417B9E96}" type="pres">
      <dgm:prSet presAssocID="{286C43D5-A1CC-486A-A3E9-D15B64F16D99}" presName="sibTrans" presStyleLbl="sibTrans2D1" presStyleIdx="2" presStyleCnt="4"/>
      <dgm:spPr/>
    </dgm:pt>
    <dgm:pt modelId="{BEB6600B-D97B-4DCA-8C8A-FD7F58EEE09C}" type="pres">
      <dgm:prSet presAssocID="{D41B1752-6FE1-41D3-A99C-64BF47607519}" presName="node" presStyleLbl="node1" presStyleIdx="3" presStyleCnt="4" custScaleX="122726" custScaleY="122726">
        <dgm:presLayoutVars>
          <dgm:bulletEnabled val="1"/>
        </dgm:presLayoutVars>
      </dgm:prSet>
      <dgm:spPr/>
    </dgm:pt>
    <dgm:pt modelId="{E904C59E-158F-4A42-8D77-587A64105951}" type="pres">
      <dgm:prSet presAssocID="{D41B1752-6FE1-41D3-A99C-64BF47607519}" presName="dummy" presStyleCnt="0"/>
      <dgm:spPr/>
    </dgm:pt>
    <dgm:pt modelId="{AFA404D5-DC71-4485-B024-FB03FFFDA9B5}" type="pres">
      <dgm:prSet presAssocID="{F5A6A688-C35E-45E8-8945-2DE36504C95B}" presName="sibTrans" presStyleLbl="sibTrans2D1" presStyleIdx="3" presStyleCnt="4"/>
      <dgm:spPr/>
    </dgm:pt>
  </dgm:ptLst>
  <dgm:cxnLst>
    <dgm:cxn modelId="{134B5C86-7DF1-4633-ABBD-5BEA07D3AAF2}" srcId="{C0F63706-C943-4AD5-A12C-6494F7B377FE}" destId="{22E2AA65-2CAF-4C60-B23A-5B8149DC16A0}" srcOrd="1" destOrd="0" parTransId="{D2EE23E8-5739-48DE-BB6C-B1F9523010E1}" sibTransId="{B02D7D66-9E70-4D30-AAD0-A506A71FB2E0}"/>
    <dgm:cxn modelId="{20C363E3-B6E2-49CF-A79E-A6F44411195D}" type="presOf" srcId="{F5A6A688-C35E-45E8-8945-2DE36504C95B}" destId="{AFA404D5-DC71-4485-B024-FB03FFFDA9B5}" srcOrd="0" destOrd="0" presId="urn:microsoft.com/office/officeart/2005/8/layout/radial6"/>
    <dgm:cxn modelId="{979D361D-0BEF-4096-B82D-92B6C488CB15}" srcId="{C0F63706-C943-4AD5-A12C-6494F7B377FE}" destId="{5BF1FE62-1FA7-43D4-9098-D98BC9A5008A}" srcOrd="2" destOrd="0" parTransId="{228A84B8-E1C1-400C-8BC2-CDA60C76B483}" sibTransId="{286C43D5-A1CC-486A-A3E9-D15B64F16D99}"/>
    <dgm:cxn modelId="{803801F2-0760-471C-A491-BDD318844034}" srcId="{C0F63706-C943-4AD5-A12C-6494F7B377FE}" destId="{D41B1752-6FE1-41D3-A99C-64BF47607519}" srcOrd="3" destOrd="0" parTransId="{FD147EFE-1955-4DEC-9CAA-5C6C367E8402}" sibTransId="{F5A6A688-C35E-45E8-8945-2DE36504C95B}"/>
    <dgm:cxn modelId="{40902AC6-B683-40CB-9BD5-BFDE0AD611F7}" type="presOf" srcId="{5BF1FE62-1FA7-43D4-9098-D98BC9A5008A}" destId="{A6F21DAD-5238-4805-BD16-E99181344593}" srcOrd="0" destOrd="0" presId="urn:microsoft.com/office/officeart/2005/8/layout/radial6"/>
    <dgm:cxn modelId="{538E00D5-0DE9-4D40-B6B1-A0D8AC817133}" type="presOf" srcId="{B02D7D66-9E70-4D30-AAD0-A506A71FB2E0}" destId="{3FAC2294-7550-44F9-B037-6E1430B89A52}" srcOrd="0" destOrd="0" presId="urn:microsoft.com/office/officeart/2005/8/layout/radial6"/>
    <dgm:cxn modelId="{4AE01B53-B5E6-428C-B51E-632C68640057}" type="presOf" srcId="{C0F63706-C943-4AD5-A12C-6494F7B377FE}" destId="{0F642409-F378-4D29-898B-B4D26C6741E5}" srcOrd="0" destOrd="0" presId="urn:microsoft.com/office/officeart/2005/8/layout/radial6"/>
    <dgm:cxn modelId="{1059927E-F554-4E2E-9479-365C55BE0B8A}" type="presOf" srcId="{22E2AA65-2CAF-4C60-B23A-5B8149DC16A0}" destId="{E101BF3F-C24E-422D-95E3-F950530D0E21}" srcOrd="0" destOrd="0" presId="urn:microsoft.com/office/officeart/2005/8/layout/radial6"/>
    <dgm:cxn modelId="{C0485744-1381-4773-9BB3-D99B2A0813C8}" type="presOf" srcId="{1750B778-6B36-4784-BD79-A4BFCCC84166}" destId="{038E1493-D6F7-4670-88A2-3DAED2985564}" srcOrd="0" destOrd="0" presId="urn:microsoft.com/office/officeart/2005/8/layout/radial6"/>
    <dgm:cxn modelId="{EF99C633-C8C0-44A3-A5E5-8AB1758278EF}" srcId="{1750B778-6B36-4784-BD79-A4BFCCC84166}" destId="{C0F63706-C943-4AD5-A12C-6494F7B377FE}" srcOrd="0" destOrd="0" parTransId="{056F9775-CFDF-40A6-A448-6791A6572B0E}" sibTransId="{C7E872CD-95DA-4098-9EB9-50FE4EBF9BB7}"/>
    <dgm:cxn modelId="{1D1E9B0A-7E8E-4978-A8C2-6E5145A4D160}" srcId="{C0F63706-C943-4AD5-A12C-6494F7B377FE}" destId="{EFFE9725-27C1-408A-AB51-8DA41EAC34A7}" srcOrd="0" destOrd="0" parTransId="{792213CF-B23B-4CE2-8C2D-C92A730CB5F3}" sibTransId="{F5032E8F-4740-44E4-8970-8ADA482CED34}"/>
    <dgm:cxn modelId="{F66C46E6-0BB6-4C3E-9AB2-B6EEDECF0D96}" type="presOf" srcId="{286C43D5-A1CC-486A-A3E9-D15B64F16D99}" destId="{BECF604C-9DE6-4B1C-B783-40E6417B9E96}" srcOrd="0" destOrd="0" presId="urn:microsoft.com/office/officeart/2005/8/layout/radial6"/>
    <dgm:cxn modelId="{AF3F7D2F-FD70-4D56-9F96-344CB2F06C90}" type="presOf" srcId="{D41B1752-6FE1-41D3-A99C-64BF47607519}" destId="{BEB6600B-D97B-4DCA-8C8A-FD7F58EEE09C}" srcOrd="0" destOrd="0" presId="urn:microsoft.com/office/officeart/2005/8/layout/radial6"/>
    <dgm:cxn modelId="{3C3A0903-F110-4A66-B41B-256C07429FB0}" type="presOf" srcId="{F5032E8F-4740-44E4-8970-8ADA482CED34}" destId="{19B299BF-41E6-4261-B040-07A4E41AD249}" srcOrd="0" destOrd="0" presId="urn:microsoft.com/office/officeart/2005/8/layout/radial6"/>
    <dgm:cxn modelId="{A3FAE73B-13FA-465D-A359-D1102E561B58}" type="presOf" srcId="{EFFE9725-27C1-408A-AB51-8DA41EAC34A7}" destId="{B3674F33-5DAA-4384-88CB-DB3CB9898161}" srcOrd="0" destOrd="0" presId="urn:microsoft.com/office/officeart/2005/8/layout/radial6"/>
    <dgm:cxn modelId="{FE1B4A08-D812-4FD5-8A02-E14E12EE2FB4}" type="presParOf" srcId="{038E1493-D6F7-4670-88A2-3DAED2985564}" destId="{0F642409-F378-4D29-898B-B4D26C6741E5}" srcOrd="0" destOrd="0" presId="urn:microsoft.com/office/officeart/2005/8/layout/radial6"/>
    <dgm:cxn modelId="{7CAABB43-BD98-4DF2-9C6F-0EF65037450A}" type="presParOf" srcId="{038E1493-D6F7-4670-88A2-3DAED2985564}" destId="{B3674F33-5DAA-4384-88CB-DB3CB9898161}" srcOrd="1" destOrd="0" presId="urn:microsoft.com/office/officeart/2005/8/layout/radial6"/>
    <dgm:cxn modelId="{5D0938B1-27FA-4C29-AE94-97319602C9D6}" type="presParOf" srcId="{038E1493-D6F7-4670-88A2-3DAED2985564}" destId="{209E4CA4-B422-4AF3-B241-6A0E53003B93}" srcOrd="2" destOrd="0" presId="urn:microsoft.com/office/officeart/2005/8/layout/radial6"/>
    <dgm:cxn modelId="{B94892A8-D58D-451C-8E99-E35634BF15F0}" type="presParOf" srcId="{038E1493-D6F7-4670-88A2-3DAED2985564}" destId="{19B299BF-41E6-4261-B040-07A4E41AD249}" srcOrd="3" destOrd="0" presId="urn:microsoft.com/office/officeart/2005/8/layout/radial6"/>
    <dgm:cxn modelId="{4890B234-63CD-4AAB-809F-46DE4FC5D8AD}" type="presParOf" srcId="{038E1493-D6F7-4670-88A2-3DAED2985564}" destId="{E101BF3F-C24E-422D-95E3-F950530D0E21}" srcOrd="4" destOrd="0" presId="urn:microsoft.com/office/officeart/2005/8/layout/radial6"/>
    <dgm:cxn modelId="{A262259C-2BC1-478F-95EF-74BCE81E7B3F}" type="presParOf" srcId="{038E1493-D6F7-4670-88A2-3DAED2985564}" destId="{94C64A44-966D-4AE2-A1BE-986537678F1C}" srcOrd="5" destOrd="0" presId="urn:microsoft.com/office/officeart/2005/8/layout/radial6"/>
    <dgm:cxn modelId="{82A06D96-14CC-45CA-A566-2F6DF1B2792A}" type="presParOf" srcId="{038E1493-D6F7-4670-88A2-3DAED2985564}" destId="{3FAC2294-7550-44F9-B037-6E1430B89A52}" srcOrd="6" destOrd="0" presId="urn:microsoft.com/office/officeart/2005/8/layout/radial6"/>
    <dgm:cxn modelId="{450157F0-4A54-4FA9-8DF8-F31E58A2131D}" type="presParOf" srcId="{038E1493-D6F7-4670-88A2-3DAED2985564}" destId="{A6F21DAD-5238-4805-BD16-E99181344593}" srcOrd="7" destOrd="0" presId="urn:microsoft.com/office/officeart/2005/8/layout/radial6"/>
    <dgm:cxn modelId="{FF06D263-2B6B-4823-8A67-26C3210572FF}" type="presParOf" srcId="{038E1493-D6F7-4670-88A2-3DAED2985564}" destId="{CF8305EE-4902-4DF2-8C67-97FD347CF220}" srcOrd="8" destOrd="0" presId="urn:microsoft.com/office/officeart/2005/8/layout/radial6"/>
    <dgm:cxn modelId="{AC6746EF-C0C7-406F-BBF2-652290EE013D}" type="presParOf" srcId="{038E1493-D6F7-4670-88A2-3DAED2985564}" destId="{BECF604C-9DE6-4B1C-B783-40E6417B9E96}" srcOrd="9" destOrd="0" presId="urn:microsoft.com/office/officeart/2005/8/layout/radial6"/>
    <dgm:cxn modelId="{45DEB54A-EB1B-405E-B0F9-B7C949B11719}" type="presParOf" srcId="{038E1493-D6F7-4670-88A2-3DAED2985564}" destId="{BEB6600B-D97B-4DCA-8C8A-FD7F58EEE09C}" srcOrd="10" destOrd="0" presId="urn:microsoft.com/office/officeart/2005/8/layout/radial6"/>
    <dgm:cxn modelId="{CCBDDCF6-0675-4371-87B5-C7A8B90ED93C}" type="presParOf" srcId="{038E1493-D6F7-4670-88A2-3DAED2985564}" destId="{E904C59E-158F-4A42-8D77-587A64105951}" srcOrd="11" destOrd="0" presId="urn:microsoft.com/office/officeart/2005/8/layout/radial6"/>
    <dgm:cxn modelId="{480C5ADA-A46B-4BE5-A5ED-53CA9215FAFD}" type="presParOf" srcId="{038E1493-D6F7-4670-88A2-3DAED2985564}" destId="{AFA404D5-DC71-4485-B024-FB03FFFDA9B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B5A3F-6261-47C1-AF25-FF1F86116E97}">
      <dsp:nvSpPr>
        <dsp:cNvPr id="0" name=""/>
        <dsp:cNvSpPr/>
      </dsp:nvSpPr>
      <dsp:spPr>
        <a:xfrm>
          <a:off x="3733752" y="1249982"/>
          <a:ext cx="2671858" cy="26718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200" kern="1200" dirty="0" smtClean="0"/>
            <a:t>Rohepööre</a:t>
          </a:r>
          <a:endParaRPr lang="en-US" sz="3200" kern="1200" dirty="0"/>
        </a:p>
      </dsp:txBody>
      <dsp:txXfrm>
        <a:off x="4125037" y="1641267"/>
        <a:ext cx="1889288" cy="1889288"/>
      </dsp:txXfrm>
    </dsp:sp>
    <dsp:sp modelId="{23D0C88B-0149-4779-A923-3AE3A407BAC1}">
      <dsp:nvSpPr>
        <dsp:cNvPr id="0" name=""/>
        <dsp:cNvSpPr/>
      </dsp:nvSpPr>
      <dsp:spPr>
        <a:xfrm>
          <a:off x="4349682" y="-32098"/>
          <a:ext cx="1439998" cy="1439998"/>
        </a:xfrm>
        <a:prstGeom prst="ellipse">
          <a:avLst/>
        </a:prstGeom>
        <a:solidFill>
          <a:schemeClr val="accent2">
            <a:alpha val="50000"/>
            <a:hueOff val="987189"/>
            <a:satOff val="1151"/>
            <a:lumOff val="-24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Poliitika elluviimine</a:t>
          </a:r>
          <a:endParaRPr lang="en-US" sz="1400" kern="1200" dirty="0"/>
        </a:p>
      </dsp:txBody>
      <dsp:txXfrm>
        <a:off x="4560565" y="178785"/>
        <a:ext cx="1018232" cy="1018232"/>
      </dsp:txXfrm>
    </dsp:sp>
    <dsp:sp modelId="{EF8F01DC-86BE-4170-92BB-DB2D72B10E92}">
      <dsp:nvSpPr>
        <dsp:cNvPr id="0" name=""/>
        <dsp:cNvSpPr/>
      </dsp:nvSpPr>
      <dsp:spPr>
        <a:xfrm>
          <a:off x="5375824" y="269203"/>
          <a:ext cx="1439998" cy="1439998"/>
        </a:xfrm>
        <a:prstGeom prst="ellipse">
          <a:avLst/>
        </a:prstGeom>
        <a:solidFill>
          <a:schemeClr val="accent2">
            <a:alpha val="50000"/>
            <a:hueOff val="1974378"/>
            <a:satOff val="2301"/>
            <a:lumOff val="-49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Energeetika</a:t>
          </a:r>
          <a:endParaRPr lang="en-US" sz="1400" kern="1200" dirty="0"/>
        </a:p>
      </dsp:txBody>
      <dsp:txXfrm>
        <a:off x="5586707" y="480086"/>
        <a:ext cx="1018232" cy="1018232"/>
      </dsp:txXfrm>
    </dsp:sp>
    <dsp:sp modelId="{B6F30EC5-EC86-40BB-8261-C817119EF4F3}">
      <dsp:nvSpPr>
        <dsp:cNvPr id="0" name=""/>
        <dsp:cNvSpPr/>
      </dsp:nvSpPr>
      <dsp:spPr>
        <a:xfrm>
          <a:off x="6076174" y="1077450"/>
          <a:ext cx="1439998" cy="1439998"/>
        </a:xfrm>
        <a:prstGeom prst="ellipse">
          <a:avLst/>
        </a:prstGeom>
        <a:solidFill>
          <a:schemeClr val="accent2">
            <a:alpha val="50000"/>
            <a:hueOff val="2961567"/>
            <a:satOff val="3452"/>
            <a:lumOff val="-73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Rahastamine</a:t>
          </a:r>
          <a:endParaRPr lang="en-US" sz="1400" kern="1200" dirty="0"/>
        </a:p>
      </dsp:txBody>
      <dsp:txXfrm>
        <a:off x="6287057" y="1288333"/>
        <a:ext cx="1018232" cy="1018232"/>
      </dsp:txXfrm>
    </dsp:sp>
    <dsp:sp modelId="{0D9C5F10-33B7-4074-9DA9-6810FE80297D}">
      <dsp:nvSpPr>
        <dsp:cNvPr id="0" name=""/>
        <dsp:cNvSpPr/>
      </dsp:nvSpPr>
      <dsp:spPr>
        <a:xfrm>
          <a:off x="6228374" y="2136027"/>
          <a:ext cx="1439998" cy="1439998"/>
        </a:xfrm>
        <a:prstGeom prst="ellipse">
          <a:avLst/>
        </a:prstGeom>
        <a:solidFill>
          <a:schemeClr val="accent2">
            <a:alpha val="50000"/>
            <a:hueOff val="3948756"/>
            <a:satOff val="4603"/>
            <a:lumOff val="-98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Teadmis-mahukas rohe-majandus</a:t>
          </a:r>
          <a:endParaRPr lang="en-US" sz="1400" kern="1200" dirty="0"/>
        </a:p>
      </dsp:txBody>
      <dsp:txXfrm>
        <a:off x="6439257" y="2346910"/>
        <a:ext cx="1018232" cy="1018232"/>
      </dsp:txXfrm>
    </dsp:sp>
    <dsp:sp modelId="{6301AB29-6BA6-43B4-A594-9DBFE6926094}">
      <dsp:nvSpPr>
        <dsp:cNvPr id="0" name=""/>
        <dsp:cNvSpPr/>
      </dsp:nvSpPr>
      <dsp:spPr>
        <a:xfrm>
          <a:off x="5784103" y="3108845"/>
          <a:ext cx="1439998" cy="1439998"/>
        </a:xfrm>
        <a:prstGeom prst="ellipse">
          <a:avLst/>
        </a:prstGeom>
        <a:solidFill>
          <a:schemeClr val="accent2">
            <a:alpha val="50000"/>
            <a:hueOff val="4935945"/>
            <a:satOff val="5754"/>
            <a:lumOff val="-123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Transport ja liikuvus</a:t>
          </a:r>
          <a:endParaRPr lang="en-US" sz="1400" kern="1200" dirty="0"/>
        </a:p>
      </dsp:txBody>
      <dsp:txXfrm>
        <a:off x="5994986" y="3319728"/>
        <a:ext cx="1018232" cy="1018232"/>
      </dsp:txXfrm>
    </dsp:sp>
    <dsp:sp modelId="{00BAD123-8285-42CA-805E-9E1F5B11CCBE}">
      <dsp:nvSpPr>
        <dsp:cNvPr id="0" name=""/>
        <dsp:cNvSpPr/>
      </dsp:nvSpPr>
      <dsp:spPr>
        <a:xfrm>
          <a:off x="4884413" y="3687041"/>
          <a:ext cx="1439998" cy="1439998"/>
        </a:xfrm>
        <a:prstGeom prst="ellipse">
          <a:avLst/>
        </a:prstGeom>
        <a:solidFill>
          <a:schemeClr val="accent2">
            <a:alpha val="50000"/>
            <a:hueOff val="5923134"/>
            <a:satOff val="6904"/>
            <a:lumOff val="-147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Kestlik toidusüsteem</a:t>
          </a:r>
          <a:endParaRPr lang="en-US" sz="1400" kern="1200" dirty="0"/>
        </a:p>
      </dsp:txBody>
      <dsp:txXfrm>
        <a:off x="5095296" y="3897924"/>
        <a:ext cx="1018232" cy="1018232"/>
      </dsp:txXfrm>
    </dsp:sp>
    <dsp:sp modelId="{FB6D48D3-7F51-4A37-8851-37466C5709C1}">
      <dsp:nvSpPr>
        <dsp:cNvPr id="0" name=""/>
        <dsp:cNvSpPr/>
      </dsp:nvSpPr>
      <dsp:spPr>
        <a:xfrm>
          <a:off x="3814950" y="3687041"/>
          <a:ext cx="1439998" cy="1439998"/>
        </a:xfrm>
        <a:prstGeom prst="ellipse">
          <a:avLst/>
        </a:prstGeom>
        <a:solidFill>
          <a:schemeClr val="accent2">
            <a:alpha val="50000"/>
            <a:hueOff val="6910323"/>
            <a:satOff val="8055"/>
            <a:lumOff val="-172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Ring-majandus ja jäätmed</a:t>
          </a:r>
          <a:endParaRPr lang="en-US" sz="1400" kern="1200" dirty="0"/>
        </a:p>
      </dsp:txBody>
      <dsp:txXfrm>
        <a:off x="4025833" y="3897924"/>
        <a:ext cx="1018232" cy="1018232"/>
      </dsp:txXfrm>
    </dsp:sp>
    <dsp:sp modelId="{C7C254C5-BEB8-4AB5-9764-04AAF23CB400}">
      <dsp:nvSpPr>
        <dsp:cNvPr id="0" name=""/>
        <dsp:cNvSpPr/>
      </dsp:nvSpPr>
      <dsp:spPr>
        <a:xfrm>
          <a:off x="2915261" y="3108845"/>
          <a:ext cx="1439998" cy="1439998"/>
        </a:xfrm>
        <a:prstGeom prst="ellipse">
          <a:avLst/>
        </a:prstGeom>
        <a:solidFill>
          <a:schemeClr val="accent2">
            <a:alpha val="50000"/>
            <a:hueOff val="7897512"/>
            <a:satOff val="9206"/>
            <a:lumOff val="-196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Ruumi-planeerimine ja hooned</a:t>
          </a:r>
          <a:endParaRPr lang="en-US" sz="1400" kern="1200" dirty="0"/>
        </a:p>
      </dsp:txBody>
      <dsp:txXfrm>
        <a:off x="3126144" y="3319728"/>
        <a:ext cx="1018232" cy="1018232"/>
      </dsp:txXfrm>
    </dsp:sp>
    <dsp:sp modelId="{5A3CF2ED-3F24-40AE-BEFA-6A5904DFD5EB}">
      <dsp:nvSpPr>
        <dsp:cNvPr id="0" name=""/>
        <dsp:cNvSpPr/>
      </dsp:nvSpPr>
      <dsp:spPr>
        <a:xfrm>
          <a:off x="2470990" y="2136027"/>
          <a:ext cx="1439998" cy="1439998"/>
        </a:xfrm>
        <a:prstGeom prst="ellipse">
          <a:avLst/>
        </a:prstGeom>
        <a:solidFill>
          <a:schemeClr val="accent2">
            <a:alpha val="50000"/>
            <a:hueOff val="8884701"/>
            <a:satOff val="10357"/>
            <a:lumOff val="-2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Elurikkus, maakasutus, </a:t>
          </a:r>
          <a:r>
            <a:rPr lang="et-EE" sz="1400" kern="1200" dirty="0" err="1" smtClean="0"/>
            <a:t>biomajandus</a:t>
          </a:r>
          <a:endParaRPr lang="en-US" sz="1400" kern="1200" dirty="0"/>
        </a:p>
      </dsp:txBody>
      <dsp:txXfrm>
        <a:off x="2681873" y="2346910"/>
        <a:ext cx="1018232" cy="1018232"/>
      </dsp:txXfrm>
    </dsp:sp>
    <dsp:sp modelId="{50EF2912-257B-4369-80E3-15147DDF4FCE}">
      <dsp:nvSpPr>
        <dsp:cNvPr id="0" name=""/>
        <dsp:cNvSpPr/>
      </dsp:nvSpPr>
      <dsp:spPr>
        <a:xfrm>
          <a:off x="2623190" y="1077450"/>
          <a:ext cx="1439998" cy="1439998"/>
        </a:xfrm>
        <a:prstGeom prst="ellipse">
          <a:avLst/>
        </a:prstGeom>
        <a:solidFill>
          <a:schemeClr val="accent2">
            <a:alpha val="50000"/>
            <a:hueOff val="9871891"/>
            <a:satOff val="11507"/>
            <a:lumOff val="-245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Kliima-muutustega kohanemine</a:t>
          </a:r>
          <a:endParaRPr lang="en-US" sz="1400" kern="1200" dirty="0"/>
        </a:p>
      </dsp:txBody>
      <dsp:txXfrm>
        <a:off x="2834073" y="1288333"/>
        <a:ext cx="1018232" cy="1018232"/>
      </dsp:txXfrm>
    </dsp:sp>
    <dsp:sp modelId="{82873714-37F5-4FBA-9D79-FF47F766EC35}">
      <dsp:nvSpPr>
        <dsp:cNvPr id="0" name=""/>
        <dsp:cNvSpPr/>
      </dsp:nvSpPr>
      <dsp:spPr>
        <a:xfrm>
          <a:off x="3323539" y="269203"/>
          <a:ext cx="1439998" cy="1439998"/>
        </a:xfrm>
        <a:prstGeom prst="ellipse">
          <a:avLst/>
        </a:prstGeom>
        <a:solidFill>
          <a:schemeClr val="accent2">
            <a:alpha val="50000"/>
            <a:hueOff val="10859079"/>
            <a:satOff val="12658"/>
            <a:lumOff val="-2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Õiglane üleminek</a:t>
          </a:r>
          <a:endParaRPr lang="en-US" sz="1400" kern="1200" dirty="0"/>
        </a:p>
      </dsp:txBody>
      <dsp:txXfrm>
        <a:off x="3534422" y="480086"/>
        <a:ext cx="1018232" cy="1018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0BCA0-F21B-4B5A-83F4-4C8455DA1002}">
      <dsp:nvSpPr>
        <dsp:cNvPr id="0" name=""/>
        <dsp:cNvSpPr/>
      </dsp:nvSpPr>
      <dsp:spPr>
        <a:xfrm>
          <a:off x="15770" y="615123"/>
          <a:ext cx="1958728" cy="4044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err="1" smtClean="0"/>
            <a:t>Üldvaade</a:t>
          </a:r>
          <a:endParaRPr lang="en-US" sz="1800" kern="1200" dirty="0"/>
        </a:p>
      </dsp:txBody>
      <dsp:txXfrm>
        <a:off x="15770" y="615123"/>
        <a:ext cx="1958728" cy="404415"/>
      </dsp:txXfrm>
    </dsp:sp>
    <dsp:sp modelId="{1FF4D482-EBC0-49AE-8E5F-E524D9C6123A}">
      <dsp:nvSpPr>
        <dsp:cNvPr id="0" name=""/>
        <dsp:cNvSpPr/>
      </dsp:nvSpPr>
      <dsp:spPr>
        <a:xfrm>
          <a:off x="15770" y="1019539"/>
          <a:ext cx="1958728" cy="26420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Teadmus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err="1" smtClean="0"/>
            <a:t>Digiüleminek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err="1" smtClean="0"/>
            <a:t>Ringbiomajandus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Teadlik tarbija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Kestlik maakasutus</a:t>
          </a:r>
          <a:endParaRPr lang="en-US" sz="1800" kern="1200" dirty="0"/>
        </a:p>
      </dsp:txBody>
      <dsp:txXfrm>
        <a:off x="15770" y="1019539"/>
        <a:ext cx="1958728" cy="2642062"/>
      </dsp:txXfrm>
    </dsp:sp>
    <dsp:sp modelId="{375EF9DD-C609-4389-91A5-9125D8BC3AD7}">
      <dsp:nvSpPr>
        <dsp:cNvPr id="0" name=""/>
        <dsp:cNvSpPr/>
      </dsp:nvSpPr>
      <dsp:spPr>
        <a:xfrm>
          <a:off x="2248720" y="615123"/>
          <a:ext cx="1958728" cy="404415"/>
        </a:xfrm>
        <a:prstGeom prst="rect">
          <a:avLst/>
        </a:prstGeom>
        <a:solidFill>
          <a:schemeClr val="accent2">
            <a:hueOff val="2714770"/>
            <a:satOff val="3164"/>
            <a:lumOff val="-6765"/>
            <a:alphaOff val="0"/>
          </a:schemeClr>
        </a:solidFill>
        <a:ln w="12700" cap="flat" cmpd="sng" algn="ctr">
          <a:solidFill>
            <a:schemeClr val="accent2">
              <a:hueOff val="2714770"/>
              <a:satOff val="3164"/>
              <a:lumOff val="-6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Piimandussektor</a:t>
          </a:r>
          <a:endParaRPr lang="en-US" sz="1800" kern="1200" dirty="0"/>
        </a:p>
      </dsp:txBody>
      <dsp:txXfrm>
        <a:off x="2248720" y="615123"/>
        <a:ext cx="1958728" cy="404415"/>
      </dsp:txXfrm>
    </dsp:sp>
    <dsp:sp modelId="{46132F92-5185-4CE6-B550-D3ADA8D5882D}">
      <dsp:nvSpPr>
        <dsp:cNvPr id="0" name=""/>
        <dsp:cNvSpPr/>
      </dsp:nvSpPr>
      <dsp:spPr>
        <a:xfrm>
          <a:off x="2248720" y="1019539"/>
          <a:ext cx="1958728" cy="2642062"/>
        </a:xfrm>
        <a:prstGeom prst="rect">
          <a:avLst/>
        </a:prstGeom>
        <a:solidFill>
          <a:schemeClr val="accent2">
            <a:tint val="40000"/>
            <a:alpha val="90000"/>
            <a:hueOff val="3088028"/>
            <a:satOff val="-15894"/>
            <a:lumOff val="-160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088028"/>
              <a:satOff val="-15894"/>
              <a:lumOff val="-16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Kohalikud söödad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Loomade heaolu ja kvaliteetne piim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Keskkonna- ja kliimajalajälg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Piimatööstused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Väiketootmine</a:t>
          </a:r>
          <a:endParaRPr lang="en-US" sz="1800" kern="1200" dirty="0"/>
        </a:p>
      </dsp:txBody>
      <dsp:txXfrm>
        <a:off x="2248720" y="1019539"/>
        <a:ext cx="1958728" cy="2642062"/>
      </dsp:txXfrm>
    </dsp:sp>
    <dsp:sp modelId="{FB02EFE8-BC41-46F1-BB72-7D010E9F98D4}">
      <dsp:nvSpPr>
        <dsp:cNvPr id="0" name=""/>
        <dsp:cNvSpPr/>
      </dsp:nvSpPr>
      <dsp:spPr>
        <a:xfrm>
          <a:off x="4481670" y="615123"/>
          <a:ext cx="1958728" cy="404415"/>
        </a:xfrm>
        <a:prstGeom prst="rect">
          <a:avLst/>
        </a:prstGeom>
        <a:solidFill>
          <a:schemeClr val="accent2">
            <a:hueOff val="5429539"/>
            <a:satOff val="6329"/>
            <a:lumOff val="-13530"/>
            <a:alphaOff val="0"/>
          </a:schemeClr>
        </a:solidFill>
        <a:ln w="12700" cap="flat" cmpd="sng" algn="ctr">
          <a:solidFill>
            <a:schemeClr val="accent2">
              <a:hueOff val="5429539"/>
              <a:satOff val="6329"/>
              <a:lumOff val="-1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Lihasektor</a:t>
          </a:r>
          <a:endParaRPr lang="en-US" sz="1800" kern="1200" dirty="0"/>
        </a:p>
      </dsp:txBody>
      <dsp:txXfrm>
        <a:off x="4481670" y="615123"/>
        <a:ext cx="1958728" cy="404415"/>
      </dsp:txXfrm>
    </dsp:sp>
    <dsp:sp modelId="{AF37483D-9EF9-483A-AA0C-361119C73649}">
      <dsp:nvSpPr>
        <dsp:cNvPr id="0" name=""/>
        <dsp:cNvSpPr/>
      </dsp:nvSpPr>
      <dsp:spPr>
        <a:xfrm>
          <a:off x="4481670" y="1019539"/>
          <a:ext cx="1958728" cy="2642062"/>
        </a:xfrm>
        <a:prstGeom prst="rect">
          <a:avLst/>
        </a:prstGeom>
        <a:solidFill>
          <a:schemeClr val="accent2">
            <a:tint val="40000"/>
            <a:alpha val="90000"/>
            <a:hueOff val="6176055"/>
            <a:satOff val="-31789"/>
            <a:lumOff val="-320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176055"/>
              <a:satOff val="-31789"/>
              <a:lumOff val="-3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Rohumaad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err="1" smtClean="0"/>
            <a:t>Bioohutus</a:t>
          </a:r>
          <a:r>
            <a:rPr lang="et-EE" sz="1800" kern="1200" dirty="0" smtClean="0"/>
            <a:t> ja loomade heaolu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err="1" smtClean="0"/>
            <a:t>Kõrvalsaadused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Keskkonna- ja kliimajalajälg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Liha kvaliteet ja teadlik tarbija</a:t>
          </a:r>
          <a:endParaRPr lang="en-US" sz="1800" kern="1200" dirty="0"/>
        </a:p>
      </dsp:txBody>
      <dsp:txXfrm>
        <a:off x="4481670" y="1019539"/>
        <a:ext cx="1958728" cy="2642062"/>
      </dsp:txXfrm>
    </dsp:sp>
    <dsp:sp modelId="{95F88AE9-1D79-47FD-853B-329C5C4BEDF4}">
      <dsp:nvSpPr>
        <dsp:cNvPr id="0" name=""/>
        <dsp:cNvSpPr/>
      </dsp:nvSpPr>
      <dsp:spPr>
        <a:xfrm>
          <a:off x="6714620" y="615123"/>
          <a:ext cx="1958728" cy="404415"/>
        </a:xfrm>
        <a:prstGeom prst="rect">
          <a:avLst/>
        </a:prstGeom>
        <a:solidFill>
          <a:schemeClr val="accent2">
            <a:hueOff val="8144310"/>
            <a:satOff val="9493"/>
            <a:lumOff val="-20294"/>
            <a:alphaOff val="0"/>
          </a:schemeClr>
        </a:solidFill>
        <a:ln w="12700" cap="flat" cmpd="sng" algn="ctr">
          <a:solidFill>
            <a:schemeClr val="accent2">
              <a:hueOff val="8144310"/>
              <a:satOff val="9493"/>
              <a:lumOff val="-2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Aiandussektor</a:t>
          </a:r>
          <a:endParaRPr lang="en-US" sz="1800" kern="1200" dirty="0"/>
        </a:p>
      </dsp:txBody>
      <dsp:txXfrm>
        <a:off x="6714620" y="615123"/>
        <a:ext cx="1958728" cy="404415"/>
      </dsp:txXfrm>
    </dsp:sp>
    <dsp:sp modelId="{4311E3AD-B2C4-4595-A364-14E9DBB960A7}">
      <dsp:nvSpPr>
        <dsp:cNvPr id="0" name=""/>
        <dsp:cNvSpPr/>
      </dsp:nvSpPr>
      <dsp:spPr>
        <a:xfrm>
          <a:off x="6714620" y="1019539"/>
          <a:ext cx="1958728" cy="2642062"/>
        </a:xfrm>
        <a:prstGeom prst="rect">
          <a:avLst/>
        </a:prstGeom>
        <a:solidFill>
          <a:schemeClr val="accent2">
            <a:tint val="40000"/>
            <a:alpha val="90000"/>
            <a:hueOff val="9264083"/>
            <a:satOff val="-47683"/>
            <a:lumOff val="-480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264083"/>
              <a:satOff val="-47683"/>
              <a:lumOff val="-48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Isevarustatus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Energia- ja tööjõusääst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Taimekaitse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Ettevõtete koostöö</a:t>
          </a:r>
          <a:endParaRPr lang="en-US" sz="1800" kern="1200" dirty="0"/>
        </a:p>
      </dsp:txBody>
      <dsp:txXfrm>
        <a:off x="6714620" y="1019539"/>
        <a:ext cx="1958728" cy="2642062"/>
      </dsp:txXfrm>
    </dsp:sp>
    <dsp:sp modelId="{20F89DD1-D2A4-404A-9AB8-E84BA37B6336}">
      <dsp:nvSpPr>
        <dsp:cNvPr id="0" name=""/>
        <dsp:cNvSpPr/>
      </dsp:nvSpPr>
      <dsp:spPr>
        <a:xfrm>
          <a:off x="8947570" y="615123"/>
          <a:ext cx="1958728" cy="404415"/>
        </a:xfrm>
        <a:prstGeom prst="rect">
          <a:avLst/>
        </a:prstGeom>
        <a:solidFill>
          <a:schemeClr val="accent2">
            <a:hueOff val="10859079"/>
            <a:satOff val="12658"/>
            <a:lumOff val="-27059"/>
            <a:alphaOff val="0"/>
          </a:schemeClr>
        </a:solidFill>
        <a:ln w="12700" cap="flat" cmpd="sng" algn="ctr">
          <a:solidFill>
            <a:schemeClr val="accent2">
              <a:hueOff val="10859079"/>
              <a:satOff val="12658"/>
              <a:lumOff val="-2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Teraviljasektor</a:t>
          </a:r>
          <a:endParaRPr lang="en-US" sz="1800" kern="1200" dirty="0"/>
        </a:p>
      </dsp:txBody>
      <dsp:txXfrm>
        <a:off x="8947570" y="615123"/>
        <a:ext cx="1958728" cy="404415"/>
      </dsp:txXfrm>
    </dsp:sp>
    <dsp:sp modelId="{43CC6C09-6EB1-4CB2-A04A-E60B0C415B39}">
      <dsp:nvSpPr>
        <dsp:cNvPr id="0" name=""/>
        <dsp:cNvSpPr/>
      </dsp:nvSpPr>
      <dsp:spPr>
        <a:xfrm>
          <a:off x="8947570" y="1019539"/>
          <a:ext cx="1958728" cy="2642062"/>
        </a:xfrm>
        <a:prstGeom prst="rect">
          <a:avLst/>
        </a:prstGeom>
        <a:solidFill>
          <a:schemeClr val="accent2">
            <a:tint val="40000"/>
            <a:alpha val="90000"/>
            <a:hueOff val="12352111"/>
            <a:satOff val="-63577"/>
            <a:lumOff val="-640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2352111"/>
              <a:satOff val="-63577"/>
              <a:lumOff val="-64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Täppisviljelus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Keskkonnahoid ja mitmekesisus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Integreeritud taimekaitse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800" kern="1200" dirty="0" smtClean="0"/>
            <a:t>Seemnekasvatus, sordiaretus, biotehnoloogia</a:t>
          </a:r>
          <a:endParaRPr lang="en-US" sz="1800" kern="1200" dirty="0"/>
        </a:p>
      </dsp:txBody>
      <dsp:txXfrm>
        <a:off x="8947570" y="1019539"/>
        <a:ext cx="1958728" cy="2642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404D5-DC71-4485-B024-FB03FFFDA9B5}">
      <dsp:nvSpPr>
        <dsp:cNvPr id="0" name=""/>
        <dsp:cNvSpPr/>
      </dsp:nvSpPr>
      <dsp:spPr>
        <a:xfrm>
          <a:off x="3665647" y="605108"/>
          <a:ext cx="4046367" cy="4046367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2">
            <a:hueOff val="10859079"/>
            <a:satOff val="12658"/>
            <a:lumOff val="-2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F604C-9DE6-4B1C-B783-40E6417B9E96}">
      <dsp:nvSpPr>
        <dsp:cNvPr id="0" name=""/>
        <dsp:cNvSpPr/>
      </dsp:nvSpPr>
      <dsp:spPr>
        <a:xfrm>
          <a:off x="3665647" y="605108"/>
          <a:ext cx="4046367" cy="4046367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2">
            <a:hueOff val="7239386"/>
            <a:satOff val="8439"/>
            <a:lumOff val="-18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C2294-7550-44F9-B037-6E1430B89A52}">
      <dsp:nvSpPr>
        <dsp:cNvPr id="0" name=""/>
        <dsp:cNvSpPr/>
      </dsp:nvSpPr>
      <dsp:spPr>
        <a:xfrm>
          <a:off x="3665647" y="605108"/>
          <a:ext cx="4046367" cy="4046367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2">
            <a:hueOff val="3619693"/>
            <a:satOff val="4219"/>
            <a:lumOff val="-9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299BF-41E6-4261-B040-07A4E41AD249}">
      <dsp:nvSpPr>
        <dsp:cNvPr id="0" name=""/>
        <dsp:cNvSpPr/>
      </dsp:nvSpPr>
      <dsp:spPr>
        <a:xfrm>
          <a:off x="3665647" y="605108"/>
          <a:ext cx="4046367" cy="4046367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42409-F378-4D29-898B-B4D26C6741E5}">
      <dsp:nvSpPr>
        <dsp:cNvPr id="0" name=""/>
        <dsp:cNvSpPr/>
      </dsp:nvSpPr>
      <dsp:spPr>
        <a:xfrm>
          <a:off x="4758284" y="1697745"/>
          <a:ext cx="1861092" cy="1861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Kestlik ressurssidega varustatus ja elurikkuse hoidmine</a:t>
          </a:r>
          <a:endParaRPr lang="en-US" sz="1800" kern="1200" dirty="0"/>
        </a:p>
      </dsp:txBody>
      <dsp:txXfrm>
        <a:off x="5030835" y="1970296"/>
        <a:ext cx="1315990" cy="1315990"/>
      </dsp:txXfrm>
    </dsp:sp>
    <dsp:sp modelId="{B3674F33-5DAA-4384-88CB-DB3CB9898161}">
      <dsp:nvSpPr>
        <dsp:cNvPr id="0" name=""/>
        <dsp:cNvSpPr/>
      </dsp:nvSpPr>
      <dsp:spPr>
        <a:xfrm>
          <a:off x="4889415" y="-147407"/>
          <a:ext cx="1598830" cy="15988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Suurem lisandväärtus</a:t>
          </a:r>
          <a:endParaRPr lang="en-US" sz="1600" kern="1200" dirty="0"/>
        </a:p>
      </dsp:txBody>
      <dsp:txXfrm>
        <a:off x="5123558" y="86736"/>
        <a:ext cx="1130544" cy="1130544"/>
      </dsp:txXfrm>
    </dsp:sp>
    <dsp:sp modelId="{E101BF3F-C24E-422D-95E3-F950530D0E21}">
      <dsp:nvSpPr>
        <dsp:cNvPr id="0" name=""/>
        <dsp:cNvSpPr/>
      </dsp:nvSpPr>
      <dsp:spPr>
        <a:xfrm>
          <a:off x="6865699" y="1828876"/>
          <a:ext cx="1598830" cy="1598830"/>
        </a:xfrm>
        <a:prstGeom prst="ellipse">
          <a:avLst/>
        </a:prstGeom>
        <a:solidFill>
          <a:schemeClr val="accent2">
            <a:hueOff val="3619693"/>
            <a:satOff val="4219"/>
            <a:lumOff val="-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err="1" smtClean="0"/>
            <a:t>Ettevõtlus-keskkond</a:t>
          </a:r>
          <a:endParaRPr lang="en-US" sz="1600" kern="1200" dirty="0"/>
        </a:p>
      </dsp:txBody>
      <dsp:txXfrm>
        <a:off x="7099842" y="2063019"/>
        <a:ext cx="1130544" cy="1130544"/>
      </dsp:txXfrm>
    </dsp:sp>
    <dsp:sp modelId="{A6F21DAD-5238-4805-BD16-E99181344593}">
      <dsp:nvSpPr>
        <dsp:cNvPr id="0" name=""/>
        <dsp:cNvSpPr/>
      </dsp:nvSpPr>
      <dsp:spPr>
        <a:xfrm>
          <a:off x="4889415" y="3805160"/>
          <a:ext cx="1598830" cy="1598830"/>
        </a:xfrm>
        <a:prstGeom prst="ellipse">
          <a:avLst/>
        </a:prstGeom>
        <a:solidFill>
          <a:schemeClr val="accent2">
            <a:hueOff val="7239386"/>
            <a:satOff val="8439"/>
            <a:lumOff val="-1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TAI ja tehnoloogia</a:t>
          </a:r>
          <a:endParaRPr lang="en-US" sz="1600" kern="1200" dirty="0"/>
        </a:p>
      </dsp:txBody>
      <dsp:txXfrm>
        <a:off x="5123558" y="4039303"/>
        <a:ext cx="1130544" cy="1130544"/>
      </dsp:txXfrm>
    </dsp:sp>
    <dsp:sp modelId="{BEB6600B-D97B-4DCA-8C8A-FD7F58EEE09C}">
      <dsp:nvSpPr>
        <dsp:cNvPr id="0" name=""/>
        <dsp:cNvSpPr/>
      </dsp:nvSpPr>
      <dsp:spPr>
        <a:xfrm>
          <a:off x="2913131" y="1828876"/>
          <a:ext cx="1598830" cy="1598830"/>
        </a:xfrm>
        <a:prstGeom prst="ellipse">
          <a:avLst/>
        </a:prstGeom>
        <a:solidFill>
          <a:schemeClr val="accent2">
            <a:hueOff val="10859079"/>
            <a:satOff val="12658"/>
            <a:lumOff val="-2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Haridus, oskusteave ja teadlikkus</a:t>
          </a:r>
          <a:endParaRPr lang="en-US" sz="1600" kern="1200" dirty="0"/>
        </a:p>
      </dsp:txBody>
      <dsp:txXfrm>
        <a:off x="3147274" y="2063019"/>
        <a:ext cx="1130544" cy="1130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lõvi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800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15.06.2017</a:t>
            </a:r>
            <a:endParaRPr lang="en-US" dirty="0"/>
          </a:p>
        </p:txBody>
      </p:sp>
      <p:pic>
        <p:nvPicPr>
          <p:cNvPr id="6" name="Picture 5" descr="maaeluministeerium_3lovi_es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84" y="300346"/>
            <a:ext cx="3958834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771" userDrawn="1">
          <p15:clr>
            <a:srgbClr val="FBAE40"/>
          </p15:clr>
        </p15:guide>
        <p15:guide id="2" pos="68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ja slai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2592015"/>
            <a:ext cx="10369550" cy="1081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 smtClean="0"/>
              <a:t>Vahepealkiri</a:t>
            </a:r>
            <a:endParaRPr lang="et-E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hepealkirj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1522075" cy="6480175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2592015"/>
            <a:ext cx="10369550" cy="1081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Vahepealkiri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4660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meslaid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eesnimi.perenimi@amet.ee</a:t>
            </a:r>
          </a:p>
          <a:p>
            <a:r>
              <a:rPr lang="et-EE" dirty="0" smtClean="0"/>
              <a:t>telefon, </a:t>
            </a:r>
            <a:r>
              <a:rPr lang="et-EE" dirty="0" err="1" smtClean="0"/>
              <a:t>skype</a:t>
            </a:r>
            <a:r>
              <a:rPr lang="et-EE" dirty="0" smtClean="0"/>
              <a:t> vms</a:t>
            </a:r>
          </a:p>
          <a:p>
            <a:endParaRPr lang="et-EE" dirty="0" smtClean="0"/>
          </a:p>
        </p:txBody>
      </p:sp>
      <p:pic>
        <p:nvPicPr>
          <p:cNvPr id="6" name="Picture 5" descr="maaeluministeerium_3lovi_es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84" y="300346"/>
            <a:ext cx="3958834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3lõvi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/>
            </a:lvl1pPr>
          </a:lstStyle>
          <a:p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Forname.Surname@institution.ee</a:t>
            </a:r>
            <a:endParaRPr lang="et-EE" dirty="0" smtClean="0"/>
          </a:p>
          <a:p>
            <a:r>
              <a:rPr lang="et-EE" dirty="0" err="1" smtClean="0"/>
              <a:t>Phone</a:t>
            </a:r>
            <a:r>
              <a:rPr lang="et-EE" dirty="0" smtClean="0"/>
              <a:t>, </a:t>
            </a:r>
            <a:r>
              <a:rPr lang="et-EE" dirty="0" err="1" smtClean="0"/>
              <a:t>Skype</a:t>
            </a:r>
            <a:r>
              <a:rPr lang="et-EE" dirty="0" smtClean="0"/>
              <a:t>, </a:t>
            </a:r>
            <a:r>
              <a:rPr lang="et-EE" dirty="0" err="1" smtClean="0"/>
              <a:t>Facebook</a:t>
            </a:r>
            <a:r>
              <a:rPr lang="et-EE" dirty="0" smtClean="0"/>
              <a:t> </a:t>
            </a:r>
            <a:r>
              <a:rPr lang="et-EE" dirty="0" err="1" smtClean="0"/>
              <a:t>etc</a:t>
            </a:r>
            <a:r>
              <a:rPr lang="et-EE" dirty="0" smtClean="0"/>
              <a:t>.</a:t>
            </a:r>
          </a:p>
          <a:p>
            <a:endParaRPr lang="et-EE" dirty="0" smtClean="0"/>
          </a:p>
        </p:txBody>
      </p:sp>
      <p:pic>
        <p:nvPicPr>
          <p:cNvPr id="7" name="Picture 6" descr="maaeluministeerium_3lovi_eng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300346"/>
            <a:ext cx="3960440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eesnimi.perenimi@amet.ee</a:t>
            </a:r>
          </a:p>
          <a:p>
            <a:r>
              <a:rPr lang="et-EE" dirty="0" smtClean="0"/>
              <a:t>telefon, Skype, Facebook vms</a:t>
            </a:r>
          </a:p>
          <a:p>
            <a:endParaRPr lang="et-EE" dirty="0" smtClean="0"/>
          </a:p>
        </p:txBody>
      </p:sp>
      <p:pic>
        <p:nvPicPr>
          <p:cNvPr id="9" name="Picture 8" descr="maaeluministeerium_3lovi_est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84" y="300346"/>
            <a:ext cx="3958834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Forname.Surname@institution.ee</a:t>
            </a:r>
            <a:endParaRPr lang="et-EE" dirty="0" smtClean="0"/>
          </a:p>
          <a:p>
            <a:r>
              <a:rPr lang="et-EE" dirty="0" err="1" smtClean="0"/>
              <a:t>Phone</a:t>
            </a:r>
            <a:r>
              <a:rPr lang="et-EE" dirty="0" smtClean="0"/>
              <a:t>, </a:t>
            </a:r>
            <a:r>
              <a:rPr lang="et-EE" dirty="0" err="1" smtClean="0"/>
              <a:t>Skype</a:t>
            </a:r>
            <a:r>
              <a:rPr lang="et-EE" dirty="0" smtClean="0"/>
              <a:t>, </a:t>
            </a:r>
            <a:r>
              <a:rPr lang="et-EE" dirty="0" err="1" smtClean="0"/>
              <a:t>Facebook</a:t>
            </a:r>
            <a:r>
              <a:rPr lang="et-EE" dirty="0" smtClean="0"/>
              <a:t> </a:t>
            </a:r>
            <a:r>
              <a:rPr lang="et-EE" dirty="0" err="1" smtClean="0"/>
              <a:t>etc</a:t>
            </a:r>
            <a:r>
              <a:rPr lang="et-EE" dirty="0" smtClean="0"/>
              <a:t>.</a:t>
            </a:r>
          </a:p>
          <a:p>
            <a:endParaRPr lang="et-EE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287955"/>
            <a:ext cx="2826000" cy="113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300346"/>
            <a:ext cx="3960440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19039"/>
            <a:ext cx="9218133" cy="921049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4447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eesnimi.perenimi@amet.ee</a:t>
            </a:r>
          </a:p>
          <a:p>
            <a:r>
              <a:rPr lang="et-EE" dirty="0" smtClean="0"/>
              <a:t>telefon, Skype, Facebook vms</a:t>
            </a:r>
          </a:p>
        </p:txBody>
      </p:sp>
      <p:pic>
        <p:nvPicPr>
          <p:cNvPr id="6" name="Picture 5" descr="maaeluministeerium_3lovi_es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84" y="300346"/>
            <a:ext cx="3958834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19039"/>
            <a:ext cx="9218133" cy="921049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4447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smtClean="0"/>
              <a:t>forename.surname@institution.ee</a:t>
            </a:r>
          </a:p>
          <a:p>
            <a:r>
              <a:rPr lang="et-EE" dirty="0" err="1" smtClean="0"/>
              <a:t>phone</a:t>
            </a:r>
            <a:r>
              <a:rPr lang="et-EE" dirty="0" smtClean="0"/>
              <a:t>, Skype, Facebook </a:t>
            </a:r>
            <a:r>
              <a:rPr lang="et-EE" dirty="0" err="1" smtClean="0"/>
              <a:t>etc</a:t>
            </a:r>
            <a:endParaRPr lang="et-EE" dirty="0" smtClean="0"/>
          </a:p>
        </p:txBody>
      </p:sp>
      <p:pic>
        <p:nvPicPr>
          <p:cNvPr id="9" name="Picture 8" descr="maaeluministeerium_3lovi_eng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300346"/>
            <a:ext cx="3960440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9494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996" userDrawn="1">
          <p15:clr>
            <a:srgbClr val="FBAE40"/>
          </p15:clr>
        </p15:guide>
        <p15:guide id="2" pos="362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MAAELU KONVERENTS 2023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lõvi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 baseline="0"/>
            </a:lvl1pPr>
          </a:lstStyle>
          <a:p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Institution</a:t>
            </a:r>
            <a:r>
              <a:rPr lang="et-EE" dirty="0" smtClean="0"/>
              <a:t>/ </a:t>
            </a:r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Occupation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15.06.2017</a:t>
            </a:r>
            <a:endParaRPr lang="en-US" dirty="0"/>
          </a:p>
        </p:txBody>
      </p:sp>
      <p:pic>
        <p:nvPicPr>
          <p:cNvPr id="7" name="Picture 6" descr="maaeluministeerium_3lovi_eng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300346"/>
            <a:ext cx="3960440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MAAELU KONVERENTS 2023</a:t>
            </a:r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MAAELU KONVERENTS 2023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MAAELU KONVERENTS 2023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MAAELU KONVERENTS 2023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MAAELU KONVERENTS 2023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15.06.2017</a:t>
            </a:r>
            <a:endParaRPr lang="en-US" dirty="0"/>
          </a:p>
        </p:txBody>
      </p:sp>
      <p:pic>
        <p:nvPicPr>
          <p:cNvPr id="8" name="Picture 7" descr="maaeluministeerium_3lovi_est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84" y="300346"/>
            <a:ext cx="3958834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60" userDrawn="1">
          <p15:clr>
            <a:srgbClr val="FBAE40"/>
          </p15:clr>
        </p15:guide>
        <p15:guide id="2" pos="90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Institution</a:t>
            </a:r>
            <a:r>
              <a:rPr lang="et-EE" dirty="0" smtClean="0"/>
              <a:t>/ </a:t>
            </a:r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Occupation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15.06.2017</a:t>
            </a:r>
            <a:endParaRPr lang="en-US" dirty="0"/>
          </a:p>
        </p:txBody>
      </p:sp>
      <p:pic>
        <p:nvPicPr>
          <p:cNvPr id="13" name="Picture 12" descr="maaeluministeerium_3lovi_eng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300346"/>
            <a:ext cx="3960440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90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15.06.2017</a:t>
            </a:r>
            <a:endParaRPr lang="en-US" dirty="0"/>
          </a:p>
        </p:txBody>
      </p:sp>
      <p:pic>
        <p:nvPicPr>
          <p:cNvPr id="14" name="Picture 13" descr="maaeluministeerium_3lovi_est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300346"/>
            <a:ext cx="3960440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38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Institution</a:t>
            </a:r>
            <a:r>
              <a:rPr lang="et-EE" dirty="0" smtClean="0"/>
              <a:t>/ </a:t>
            </a:r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Occupation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15.06.2017</a:t>
            </a:r>
            <a:endParaRPr lang="en-US" dirty="0"/>
          </a:p>
        </p:txBody>
      </p:sp>
      <p:pic>
        <p:nvPicPr>
          <p:cNvPr id="11" name="Picture 10" descr="maaeluministeerium_3lovi_eng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300346"/>
            <a:ext cx="3960440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6527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769" userDrawn="1">
          <p15:clr>
            <a:srgbClr val="FBAE40"/>
          </p15:clr>
        </p15:guide>
        <p15:guide id="2" pos="362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95" y="1675311"/>
            <a:ext cx="10139947" cy="42755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95" y="1675311"/>
            <a:ext cx="10139947" cy="4275502"/>
          </a:xfrm>
          <a:prstGeom prst="rect">
            <a:avLst/>
          </a:prstGeo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469" y="1511300"/>
            <a:ext cx="5036369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3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1" r:id="rId3"/>
    <p:sldLayoutId id="2147483678" r:id="rId4"/>
    <p:sldLayoutId id="2147483687" r:id="rId5"/>
    <p:sldLayoutId id="2147483688" r:id="rId6"/>
    <p:sldLayoutId id="2147483650" r:id="rId7"/>
    <p:sldLayoutId id="2147483662" r:id="rId8"/>
    <p:sldLayoutId id="2147483670" r:id="rId9"/>
    <p:sldLayoutId id="2147483683" r:id="rId10"/>
    <p:sldLayoutId id="2147483685" r:id="rId11"/>
    <p:sldLayoutId id="2147483684" r:id="rId12"/>
    <p:sldLayoutId id="2147483680" r:id="rId13"/>
    <p:sldLayoutId id="2147483660" r:id="rId14"/>
    <p:sldLayoutId id="2147483681" r:id="rId15"/>
    <p:sldLayoutId id="2147483682" r:id="rId16"/>
    <p:sldLayoutId id="2147483663" r:id="rId17"/>
    <p:sldLayoutId id="2147483686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6005513"/>
            <a:ext cx="268763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000" y="6005513"/>
            <a:ext cx="3648075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 smtClean="0"/>
              <a:t>MAAELU KONVERENTS 2023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8175" y="6005513"/>
            <a:ext cx="268763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367999" y="1799927"/>
            <a:ext cx="9433597" cy="1705175"/>
          </a:xfrm>
        </p:spPr>
        <p:txBody>
          <a:bodyPr/>
          <a:lstStyle/>
          <a:p>
            <a:r>
              <a:rPr lang="et-EE" dirty="0"/>
              <a:t>Rohepööre</a:t>
            </a:r>
            <a:endParaRPr lang="et-EE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400229" y="3888159"/>
            <a:ext cx="9433597" cy="1800200"/>
          </a:xfrm>
        </p:spPr>
        <p:txBody>
          <a:bodyPr/>
          <a:lstStyle/>
          <a:p>
            <a:r>
              <a:rPr lang="et-EE" dirty="0" smtClean="0"/>
              <a:t>Ants-Hannes Viira</a:t>
            </a:r>
          </a:p>
          <a:p>
            <a:r>
              <a:rPr lang="et-EE" dirty="0" err="1" smtClean="0"/>
              <a:t>METKi</a:t>
            </a:r>
            <a:r>
              <a:rPr lang="et-EE" dirty="0" smtClean="0"/>
              <a:t> põllumajandusuuringute osakonna juhataja</a:t>
            </a:r>
            <a:endParaRPr lang="et-EE" dirty="0"/>
          </a:p>
        </p:txBody>
      </p:sp>
      <p:sp>
        <p:nvSpPr>
          <p:cNvPr id="2" name="TextBox 1"/>
          <p:cNvSpPr txBox="1"/>
          <p:nvPr/>
        </p:nvSpPr>
        <p:spPr>
          <a:xfrm>
            <a:off x="8785373" y="5913937"/>
            <a:ext cx="3776645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MAAELU KONVERENTS 2023</a:t>
            </a:r>
            <a:endParaRPr lang="et-EE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21" y="289502"/>
            <a:ext cx="2702323" cy="1284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Rohepoliitika</a:t>
            </a:r>
            <a:endParaRPr lang="et-E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7381" y="1298044"/>
            <a:ext cx="9365217" cy="4628632"/>
          </a:xfrm>
        </p:spPr>
        <p:txBody>
          <a:bodyPr/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et-EE" sz="2100" dirty="0" smtClean="0"/>
              <a:t>Kestlik</a:t>
            </a:r>
            <a:r>
              <a:rPr lang="et-EE" sz="2100" dirty="0"/>
              <a:t>, loodust </a:t>
            </a:r>
            <a:r>
              <a:rPr lang="et-EE" sz="2100" dirty="0" smtClean="0"/>
              <a:t>ja keskkonda </a:t>
            </a:r>
            <a:r>
              <a:rPr lang="et-EE" sz="2100" dirty="0"/>
              <a:t>hoidev, globaalselt konkurentsivõimeline, </a:t>
            </a:r>
            <a:r>
              <a:rPr lang="et-EE" sz="2100" dirty="0" smtClean="0"/>
              <a:t>kliimariskidest vähe </a:t>
            </a:r>
            <a:r>
              <a:rPr lang="et-EE" sz="2100" dirty="0"/>
              <a:t>haavatav ning õiglane </a:t>
            </a:r>
            <a:r>
              <a:rPr lang="et-EE" sz="2100" dirty="0" smtClean="0"/>
              <a:t>majandus </a:t>
            </a:r>
            <a:r>
              <a:rPr lang="et-EE" sz="2100" dirty="0"/>
              <a:t>ja ühiskond</a:t>
            </a:r>
            <a:r>
              <a:rPr lang="et-EE" sz="2100" dirty="0" smtClean="0"/>
              <a:t>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t-EE" sz="2100" dirty="0" smtClean="0"/>
              <a:t>Ühiskonna kerksus, kohanemisvõime ning väiksem </a:t>
            </a:r>
            <a:r>
              <a:rPr lang="et-EE" sz="2100" dirty="0"/>
              <a:t>haavavust välistest teguritest.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t-EE" sz="2100" dirty="0" smtClean="0"/>
              <a:t>Tulud</a:t>
            </a:r>
            <a:r>
              <a:rPr lang="et-EE" sz="2100" dirty="0"/>
              <a:t>, võimalused ja kulud ei jaotu riikide ja piirkondade </a:t>
            </a:r>
            <a:r>
              <a:rPr lang="et-EE" sz="2100" dirty="0" smtClean="0"/>
              <a:t>vahel ühtlaselt</a:t>
            </a:r>
            <a:r>
              <a:rPr lang="et-EE" sz="2100" dirty="0"/>
              <a:t>. </a:t>
            </a:r>
            <a:endParaRPr lang="et-EE" sz="2100" dirty="0" smtClean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t-EE" sz="2100" dirty="0" smtClean="0"/>
              <a:t>Targad, </a:t>
            </a:r>
            <a:r>
              <a:rPr lang="et-EE" sz="2100" dirty="0"/>
              <a:t>kohalikku konteksti arvesse </a:t>
            </a:r>
            <a:r>
              <a:rPr lang="et-EE" sz="2100" dirty="0" smtClean="0"/>
              <a:t>võtvad valikud</a:t>
            </a:r>
            <a:r>
              <a:rPr lang="et-EE" sz="2100" dirty="0"/>
              <a:t>, mis </a:t>
            </a:r>
            <a:r>
              <a:rPr lang="et-EE" sz="2100" dirty="0" smtClean="0"/>
              <a:t>teeksid investeeringud </a:t>
            </a:r>
            <a:r>
              <a:rPr lang="et-EE" sz="2100" dirty="0"/>
              <a:t>atraktiivseks ja tasuvaks.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t-EE" sz="2100" dirty="0" smtClean="0"/>
              <a:t>Rohe- ja </a:t>
            </a:r>
            <a:r>
              <a:rPr lang="et-EE" sz="2100" dirty="0" err="1" smtClean="0"/>
              <a:t>digipööre</a:t>
            </a:r>
            <a:r>
              <a:rPr lang="et-EE" sz="2100" dirty="0" smtClean="0"/>
              <a:t> on </a:t>
            </a:r>
            <a:r>
              <a:rPr lang="et-EE" sz="2100" dirty="0"/>
              <a:t>suur majanduslik </a:t>
            </a:r>
            <a:r>
              <a:rPr lang="et-EE" sz="2100" dirty="0" smtClean="0"/>
              <a:t>võimalus, mida on </a:t>
            </a:r>
            <a:r>
              <a:rPr lang="et-EE" sz="2100" dirty="0"/>
              <a:t>võimalik muuta Eesti edulooks. </a:t>
            </a:r>
            <a:endParaRPr lang="et-EE" sz="2100" dirty="0" smtClean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t-EE" sz="2100" dirty="0" smtClean="0"/>
              <a:t>Nihe </a:t>
            </a:r>
            <a:r>
              <a:rPr lang="et-EE" sz="2100" dirty="0"/>
              <a:t>majanduse </a:t>
            </a:r>
            <a:r>
              <a:rPr lang="et-EE" sz="2100" dirty="0" smtClean="0"/>
              <a:t>kasvult elukvaliteedile</a:t>
            </a:r>
            <a:r>
              <a:rPr lang="et-EE" sz="2100" dirty="0"/>
              <a:t>, piisavusele, looduskapitali suuremale </a:t>
            </a:r>
            <a:r>
              <a:rPr lang="et-EE" sz="2100" dirty="0" smtClean="0"/>
              <a:t>väärtustamisele, mitte lõputu majanduslik kasv puhtamate tehnoloogiate </a:t>
            </a:r>
            <a:r>
              <a:rPr lang="et-EE" sz="2100" dirty="0"/>
              <a:t>abil.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t-EE" sz="2100" dirty="0" smtClean="0"/>
              <a:t>Planeeritud </a:t>
            </a:r>
            <a:r>
              <a:rPr lang="et-EE" sz="2100" dirty="0"/>
              <a:t>sammude kiirem, suuremahulisem ja paremini </a:t>
            </a:r>
            <a:r>
              <a:rPr lang="et-EE" sz="2100" dirty="0" smtClean="0"/>
              <a:t>koordineeritud elluviimine</a:t>
            </a:r>
            <a:r>
              <a:rPr lang="et-EE" sz="2100" dirty="0"/>
              <a:t>.</a:t>
            </a:r>
          </a:p>
          <a:p>
            <a:endParaRPr lang="et-EE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8785373" y="5913937"/>
            <a:ext cx="3776645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MAAELU KONVERENTS 2023</a:t>
            </a:r>
            <a:endParaRPr lang="et-EE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292" y="6120407"/>
            <a:ext cx="526076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dirty="0" smtClean="0"/>
              <a:t>Allikas: Rohepoliitika eksperdirühma raport (2022)</a:t>
            </a:r>
            <a:endParaRPr lang="et-EE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9875" t="12030" r="12602" b="6165"/>
          <a:stretch/>
        </p:blipFill>
        <p:spPr>
          <a:xfrm>
            <a:off x="9937501" y="233470"/>
            <a:ext cx="1283049" cy="1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5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Rohepoliitika </a:t>
            </a:r>
            <a:r>
              <a:rPr lang="et-EE" dirty="0" smtClean="0"/>
              <a:t>raporti teemavaldkonnad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292623"/>
              </p:ext>
            </p:extLst>
          </p:nvPr>
        </p:nvGraphicFramePr>
        <p:xfrm>
          <a:off x="644292" y="1223863"/>
          <a:ext cx="10139363" cy="509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85373" y="5913937"/>
            <a:ext cx="3776645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MAAELU KONVERENTS 2023</a:t>
            </a:r>
            <a:endParaRPr lang="et-EE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292" y="6120407"/>
            <a:ext cx="526076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dirty="0" smtClean="0"/>
              <a:t>Allikas: Rohepoliitika eksperdirühma raport (2022)</a:t>
            </a:r>
            <a:endParaRPr lang="et-EE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69875" t="12030" r="12602" b="6165"/>
          <a:stretch/>
        </p:blipFill>
        <p:spPr>
          <a:xfrm>
            <a:off x="9937501" y="233470"/>
            <a:ext cx="1283049" cy="1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2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Roheüleminek põllumajandus- ja toidusektoris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864350"/>
              </p:ext>
            </p:extLst>
          </p:nvPr>
        </p:nvGraphicFramePr>
        <p:xfrm>
          <a:off x="432445" y="1023105"/>
          <a:ext cx="10922069" cy="427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6461" y="5976391"/>
            <a:ext cx="7848872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dirty="0" smtClean="0"/>
              <a:t>Allikas: </a:t>
            </a:r>
            <a:r>
              <a:rPr lang="fi-FI" sz="1100" dirty="0" err="1" smtClean="0"/>
              <a:t>Roheülemineku</a:t>
            </a:r>
            <a:r>
              <a:rPr lang="fi-FI" sz="1100" dirty="0" smtClean="0"/>
              <a:t> </a:t>
            </a:r>
            <a:r>
              <a:rPr lang="fi-FI" sz="1100" dirty="0" err="1"/>
              <a:t>teekaart</a:t>
            </a:r>
            <a:r>
              <a:rPr lang="fi-FI" sz="1100" dirty="0"/>
              <a:t> </a:t>
            </a:r>
            <a:r>
              <a:rPr lang="fi-FI" sz="1100" dirty="0" err="1" smtClean="0"/>
              <a:t>neljas</a:t>
            </a:r>
            <a:r>
              <a:rPr lang="et-EE" sz="1100" dirty="0" smtClean="0"/>
              <a:t> </a:t>
            </a:r>
            <a:r>
              <a:rPr lang="fi-FI" sz="1100" dirty="0" err="1" smtClean="0"/>
              <a:t>põllumajandus</a:t>
            </a:r>
            <a:r>
              <a:rPr lang="fi-FI" sz="1100" dirty="0" smtClean="0"/>
              <a:t>- </a:t>
            </a:r>
            <a:r>
              <a:rPr lang="fi-FI" sz="1100" dirty="0"/>
              <a:t>ja </a:t>
            </a:r>
            <a:r>
              <a:rPr lang="fi-FI" sz="1100" dirty="0" err="1"/>
              <a:t>toidusektori</a:t>
            </a:r>
            <a:r>
              <a:rPr lang="fi-FI" sz="1100" dirty="0"/>
              <a:t> </a:t>
            </a:r>
            <a:r>
              <a:rPr lang="fi-FI" sz="1100" dirty="0" err="1" smtClean="0"/>
              <a:t>valdkonnas</a:t>
            </a:r>
            <a:r>
              <a:rPr lang="et-EE" sz="1100" dirty="0" smtClean="0"/>
              <a:t>, mustand (2023)</a:t>
            </a:r>
            <a:endParaRPr lang="et-EE" sz="1100" dirty="0"/>
          </a:p>
        </p:txBody>
      </p:sp>
    </p:spTree>
    <p:extLst>
      <p:ext uri="{BB962C8B-B14F-4D97-AF65-F5344CB8AC3E}">
        <p14:creationId xmlns:p14="http://schemas.microsoft.com/office/powerpoint/2010/main" val="152950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Ringbiomajandus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487328"/>
              </p:ext>
            </p:extLst>
          </p:nvPr>
        </p:nvGraphicFramePr>
        <p:xfrm>
          <a:off x="144413" y="719807"/>
          <a:ext cx="1137766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6461" y="5976391"/>
            <a:ext cx="7848872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dirty="0" smtClean="0"/>
              <a:t>Allikas: </a:t>
            </a:r>
            <a:r>
              <a:rPr lang="fi-FI" sz="1100" dirty="0" smtClean="0"/>
              <a:t>R</a:t>
            </a:r>
            <a:r>
              <a:rPr lang="et-EE" sz="1100" dirty="0" err="1" smtClean="0"/>
              <a:t>ingbiomajanduse</a:t>
            </a:r>
            <a:r>
              <a:rPr lang="fi-FI" sz="1100" dirty="0" smtClean="0"/>
              <a:t> </a:t>
            </a:r>
            <a:r>
              <a:rPr lang="fi-FI" sz="1100" dirty="0" err="1" smtClean="0"/>
              <a:t>teekaart</a:t>
            </a:r>
            <a:r>
              <a:rPr lang="et-EE" sz="1100" dirty="0" smtClean="0"/>
              <a:t>, mustand (2023)</a:t>
            </a:r>
            <a:endParaRPr lang="et-EE" sz="1100" dirty="0"/>
          </a:p>
        </p:txBody>
      </p:sp>
    </p:spTree>
    <p:extLst>
      <p:ext uri="{BB962C8B-B14F-4D97-AF65-F5344CB8AC3E}">
        <p14:creationId xmlns:p14="http://schemas.microsoft.com/office/powerpoint/2010/main" val="230772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Arutelu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smtClean="0"/>
              <a:t>Milliseid võimalusi loob roheüleminek maaelule ja –majandusele?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4544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Arutelu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smtClean="0"/>
              <a:t>Mida peaks muutma, et roheülemineku võimalusi maaelu ja –majanduse arenguks paremini ära kasutada?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9081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Tänan!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ants.viira@metk.agri.ee</a:t>
            </a: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8713365" y="6107833"/>
            <a:ext cx="3776645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MAAELU KONVERENTS 2023</a:t>
            </a:r>
            <a:endParaRPr lang="et-EE" sz="1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23216"/>
      </p:ext>
    </p:extLst>
  </p:cSld>
  <p:clrMapOvr>
    <a:masterClrMapping/>
  </p:clrMapOvr>
</p:sld>
</file>

<file path=ppt/theme/theme1.xml><?xml version="1.0" encoding="utf-8"?>
<a:theme xmlns:a="http://schemas.openxmlformats.org/drawingml/2006/main" name="slaidipõhi-eu2017-MeM-laiformaat">
  <a:themeElements>
    <a:clrScheme name="Valitsusstiil">
      <a:dk1>
        <a:sysClr val="windowText" lastClr="000000"/>
      </a:dk1>
      <a:lt1>
        <a:sysClr val="window" lastClr="FFFFFF"/>
      </a:lt1>
      <a:dk2>
        <a:srgbClr val="006EB5"/>
      </a:dk2>
      <a:lt2>
        <a:srgbClr val="E7E6E6"/>
      </a:lt2>
      <a:accent1>
        <a:srgbClr val="006EB5"/>
      </a:accent1>
      <a:accent2>
        <a:srgbClr val="F0A321"/>
      </a:accent2>
      <a:accent3>
        <a:srgbClr val="003087"/>
      </a:accent3>
      <a:accent4>
        <a:srgbClr val="90C8E8"/>
      </a:accent4>
      <a:accent5>
        <a:srgbClr val="E76000"/>
      </a:accent5>
      <a:accent6>
        <a:srgbClr val="B9D9EB"/>
      </a:accent6>
      <a:hlink>
        <a:srgbClr val="006EB5"/>
      </a:hlink>
      <a:folHlink>
        <a:srgbClr val="003087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D6BD3CFE-770C-4844-93D0-785581AD16A5}" vid="{6202C7F6-7CF5-4F40-A4FB-0B76068A9A6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6BD3CFE-770C-4844-93D0-785581AD16A5}" vid="{C989473A-3677-4406-8CF8-EEF9295B8CE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maaelu-konverents-2023-slaidipõhi</Template>
  <TotalTime>0</TotalTime>
  <Words>299</Words>
  <Application>Microsoft Office PowerPoint</Application>
  <PresentationFormat>Custom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Arial Unicode MS</vt:lpstr>
      <vt:lpstr>Calibri</vt:lpstr>
      <vt:lpstr>Roboto Condensed</vt:lpstr>
      <vt:lpstr>Times New Roman</vt:lpstr>
      <vt:lpstr>slaidipõhi-eu2017-MeM-laiformaat</vt:lpstr>
      <vt:lpstr>Custom Design</vt:lpstr>
      <vt:lpstr>Rohepööre</vt:lpstr>
      <vt:lpstr>Rohepoliitika</vt:lpstr>
      <vt:lpstr>Rohepoliitika raporti teemavaldkonnad</vt:lpstr>
      <vt:lpstr>Roheüleminek põllumajandus- ja toidusektoris</vt:lpstr>
      <vt:lpstr>Ringbiomajandus</vt:lpstr>
      <vt:lpstr>Arutelu</vt:lpstr>
      <vt:lpstr>Arutelu</vt:lpstr>
      <vt:lpstr>Tänan!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2023-05-10T13:19:33Z</dcterms:created>
  <dcterms:modified xsi:type="dcterms:W3CDTF">2023-05-18T12:41:43Z</dcterms:modified>
</cp:coreProperties>
</file>